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7" r:id="rId2"/>
    <p:sldId id="260" r:id="rId3"/>
    <p:sldId id="288" r:id="rId4"/>
    <p:sldId id="261" r:id="rId5"/>
    <p:sldId id="289" r:id="rId6"/>
    <p:sldId id="263" r:id="rId7"/>
    <p:sldId id="290" r:id="rId8"/>
    <p:sldId id="281" r:id="rId9"/>
    <p:sldId id="258" r:id="rId10"/>
    <p:sldId id="259" r:id="rId11"/>
    <p:sldId id="300" r:id="rId12"/>
    <p:sldId id="295" r:id="rId13"/>
    <p:sldId id="296" r:id="rId14"/>
    <p:sldId id="262" r:id="rId15"/>
    <p:sldId id="285" r:id="rId16"/>
    <p:sldId id="286" r:id="rId17"/>
    <p:sldId id="301" r:id="rId18"/>
    <p:sldId id="291" r:id="rId19"/>
    <p:sldId id="292" r:id="rId20"/>
    <p:sldId id="283" r:id="rId21"/>
    <p:sldId id="278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8271CE5-E2A6-43E1-AFA4-502DF006F5E7}" v="72" dt="2025-12-28T19:57:05.18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C4B1156A-380E-4F78-BDF5-A606A8083BF9}" styleName="Stijl, gemiddeld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69CF1AB2-1976-4502-BF36-3FF5EA218861}" styleName="Stijl, gemiddeld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7AC3CCA-C797-4891-BE02-D94E43425B78}" styleName="Stijl, gemiddeld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8A107856-5554-42FB-B03E-39F5DBC370BA}" styleName="Stijl, gemiddeld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7" d="100"/>
          <a:sy n="87" d="100"/>
        </p:scale>
        <p:origin x="90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es Bru" userId="6ce909181adcc18e" providerId="LiveId" clId="{F8271CE5-E2A6-43E1-AFA4-502DF006F5E7}"/>
    <pc:docChg chg="undo custSel addSld delSld modSld sldOrd modMainMaster">
      <pc:chgData name="Mies Bru" userId="6ce909181adcc18e" providerId="LiveId" clId="{F8271CE5-E2A6-43E1-AFA4-502DF006F5E7}" dt="2025-01-14T16:04:54.998" v="3050" actId="20577"/>
      <pc:docMkLst>
        <pc:docMk/>
      </pc:docMkLst>
      <pc:sldChg chg="addSp delSp modSp mod setBg delDesignElem">
        <pc:chgData name="Mies Bru" userId="6ce909181adcc18e" providerId="LiveId" clId="{F8271CE5-E2A6-43E1-AFA4-502DF006F5E7}" dt="2024-12-17T14:32:38.595" v="1847" actId="2711"/>
        <pc:sldMkLst>
          <pc:docMk/>
          <pc:sldMk cId="2254602970" sldId="257"/>
        </pc:sldMkLst>
      </pc:sldChg>
      <pc:sldChg chg="modSp mod delDesignElem">
        <pc:chgData name="Mies Bru" userId="6ce909181adcc18e" providerId="LiveId" clId="{F8271CE5-E2A6-43E1-AFA4-502DF006F5E7}" dt="2025-01-12T08:18:33.987" v="2993" actId="2711"/>
        <pc:sldMkLst>
          <pc:docMk/>
          <pc:sldMk cId="2976960983" sldId="258"/>
        </pc:sldMkLst>
      </pc:sldChg>
      <pc:sldChg chg="modSp mod">
        <pc:chgData name="Mies Bru" userId="6ce909181adcc18e" providerId="LiveId" clId="{F8271CE5-E2A6-43E1-AFA4-502DF006F5E7}" dt="2025-01-12T08:18:41.964" v="2994" actId="2711"/>
        <pc:sldMkLst>
          <pc:docMk/>
          <pc:sldMk cId="2032613481" sldId="259"/>
        </pc:sldMkLst>
      </pc:sldChg>
      <pc:sldChg chg="addSp delSp modSp mod setBg setClrOvrMap delDesignElem">
        <pc:chgData name="Mies Bru" userId="6ce909181adcc18e" providerId="LiveId" clId="{F8271CE5-E2A6-43E1-AFA4-502DF006F5E7}" dt="2024-12-17T14:47:54.287" v="2237" actId="255"/>
        <pc:sldMkLst>
          <pc:docMk/>
          <pc:sldMk cId="3188848737" sldId="260"/>
        </pc:sldMkLst>
      </pc:sldChg>
      <pc:sldChg chg="addSp delSp modSp mod setBg setClrOvrMap delDesignElem">
        <pc:chgData name="Mies Bru" userId="6ce909181adcc18e" providerId="LiveId" clId="{F8271CE5-E2A6-43E1-AFA4-502DF006F5E7}" dt="2024-12-17T14:51:15.689" v="2246" actId="20577"/>
        <pc:sldMkLst>
          <pc:docMk/>
          <pc:sldMk cId="1302915668" sldId="261"/>
        </pc:sldMkLst>
      </pc:sldChg>
      <pc:sldChg chg="modSp mod delDesignElem">
        <pc:chgData name="Mies Bru" userId="6ce909181adcc18e" providerId="LiveId" clId="{F8271CE5-E2A6-43E1-AFA4-502DF006F5E7}" dt="2025-01-12T08:20:30.577" v="3035" actId="14100"/>
        <pc:sldMkLst>
          <pc:docMk/>
          <pc:sldMk cId="2560198329" sldId="262"/>
        </pc:sldMkLst>
      </pc:sldChg>
      <pc:sldChg chg="delSp modSp del mod delDesignElem">
        <pc:chgData name="Mies Bru" userId="6ce909181adcc18e" providerId="LiveId" clId="{F8271CE5-E2A6-43E1-AFA4-502DF006F5E7}" dt="2024-12-17T14:34:37.718" v="1875" actId="2696"/>
        <pc:sldMkLst>
          <pc:docMk/>
          <pc:sldMk cId="3602978322" sldId="262"/>
        </pc:sldMkLst>
      </pc:sldChg>
      <pc:sldChg chg="addSp delSp modSp mod setBg setClrOvrMap delDesignElem">
        <pc:chgData name="Mies Bru" userId="6ce909181adcc18e" providerId="LiveId" clId="{F8271CE5-E2A6-43E1-AFA4-502DF006F5E7}" dt="2024-12-17T14:52:06.701" v="2269" actId="14100"/>
        <pc:sldMkLst>
          <pc:docMk/>
          <pc:sldMk cId="3536834979" sldId="263"/>
        </pc:sldMkLst>
      </pc:sldChg>
      <pc:sldChg chg="modSp mod delDesignElem">
        <pc:chgData name="Mies Bru" userId="6ce909181adcc18e" providerId="LiveId" clId="{F8271CE5-E2A6-43E1-AFA4-502DF006F5E7}" dt="2025-01-12T08:21:31.518" v="3042" actId="14100"/>
        <pc:sldMkLst>
          <pc:docMk/>
          <pc:sldMk cId="662218919" sldId="264"/>
        </pc:sldMkLst>
      </pc:sldChg>
      <pc:sldChg chg="addSp delSp modSp del mod setBg setClrOvrMap delDesignElem">
        <pc:chgData name="Mies Bru" userId="6ce909181adcc18e" providerId="LiveId" clId="{F8271CE5-E2A6-43E1-AFA4-502DF006F5E7}" dt="2025-01-12T08:22:49.031" v="3047" actId="2696"/>
        <pc:sldMkLst>
          <pc:docMk/>
          <pc:sldMk cId="64131558" sldId="265"/>
        </pc:sldMkLst>
      </pc:sldChg>
      <pc:sldChg chg="addSp delSp modSp mod setBg setClrOvrMap delDesignElem">
        <pc:chgData name="Mies Bru" userId="6ce909181adcc18e" providerId="LiveId" clId="{F8271CE5-E2A6-43E1-AFA4-502DF006F5E7}" dt="2025-01-07T20:10:31.273" v="2485" actId="122"/>
        <pc:sldMkLst>
          <pc:docMk/>
          <pc:sldMk cId="3791553715" sldId="266"/>
        </pc:sldMkLst>
      </pc:sldChg>
      <pc:sldChg chg="del delDesignElem">
        <pc:chgData name="Mies Bru" userId="6ce909181adcc18e" providerId="LiveId" clId="{F8271CE5-E2A6-43E1-AFA4-502DF006F5E7}" dt="2025-01-12T08:14:27.720" v="2759" actId="2696"/>
        <pc:sldMkLst>
          <pc:docMk/>
          <pc:sldMk cId="2111139084" sldId="267"/>
        </pc:sldMkLst>
      </pc:sldChg>
      <pc:sldChg chg="addSp modSp mod">
        <pc:chgData name="Mies Bru" userId="6ce909181adcc18e" providerId="LiveId" clId="{F8271CE5-E2A6-43E1-AFA4-502DF006F5E7}" dt="2025-01-12T08:22:12.466" v="3046" actId="1076"/>
        <pc:sldMkLst>
          <pc:docMk/>
          <pc:sldMk cId="1338392836" sldId="268"/>
        </pc:sldMkLst>
      </pc:sldChg>
      <pc:sldChg chg="delSp modSp del mod setBg delDesignElem">
        <pc:chgData name="Mies Bru" userId="6ce909181adcc18e" providerId="LiveId" clId="{F8271CE5-E2A6-43E1-AFA4-502DF006F5E7}" dt="2024-12-17T14:47:33.680" v="2235" actId="2696"/>
        <pc:sldMkLst>
          <pc:docMk/>
          <pc:sldMk cId="257041945" sldId="272"/>
        </pc:sldMkLst>
      </pc:sldChg>
      <pc:sldChg chg="addSp delSp modSp del mod setBg addAnim setClrOvrMap delDesignElem">
        <pc:chgData name="Mies Bru" userId="6ce909181adcc18e" providerId="LiveId" clId="{F8271CE5-E2A6-43E1-AFA4-502DF006F5E7}" dt="2024-12-17T14:47:27.557" v="2234" actId="2696"/>
        <pc:sldMkLst>
          <pc:docMk/>
          <pc:sldMk cId="1052804243" sldId="273"/>
        </pc:sldMkLst>
      </pc:sldChg>
      <pc:sldChg chg="delSp modSp del mod delDesignElem">
        <pc:chgData name="Mies Bru" userId="6ce909181adcc18e" providerId="LiveId" clId="{F8271CE5-E2A6-43E1-AFA4-502DF006F5E7}" dt="2024-12-17T14:35:36.948" v="1958" actId="2696"/>
        <pc:sldMkLst>
          <pc:docMk/>
          <pc:sldMk cId="2412551291" sldId="274"/>
        </pc:sldMkLst>
      </pc:sldChg>
      <pc:sldChg chg="delSp modSp del mod delDesignElem">
        <pc:chgData name="Mies Bru" userId="6ce909181adcc18e" providerId="LiveId" clId="{F8271CE5-E2A6-43E1-AFA4-502DF006F5E7}" dt="2024-12-17T14:40:22.394" v="2077" actId="2696"/>
        <pc:sldMkLst>
          <pc:docMk/>
          <pc:sldMk cId="3660029940" sldId="276"/>
        </pc:sldMkLst>
      </pc:sldChg>
      <pc:sldChg chg="delSp modSp del mod setBg delDesignElem">
        <pc:chgData name="Mies Bru" userId="6ce909181adcc18e" providerId="LiveId" clId="{F8271CE5-E2A6-43E1-AFA4-502DF006F5E7}" dt="2024-12-17T14:45:31.086" v="2147" actId="2696"/>
        <pc:sldMkLst>
          <pc:docMk/>
          <pc:sldMk cId="3711489110" sldId="277"/>
        </pc:sldMkLst>
      </pc:sldChg>
      <pc:sldChg chg="addSp delSp modSp mod setBg setClrOvrMap delDesignElem">
        <pc:chgData name="Mies Bru" userId="6ce909181adcc18e" providerId="LiveId" clId="{F8271CE5-E2A6-43E1-AFA4-502DF006F5E7}" dt="2024-12-17T14:59:03.493" v="2448" actId="20577"/>
        <pc:sldMkLst>
          <pc:docMk/>
          <pc:sldMk cId="1621951337" sldId="278"/>
        </pc:sldMkLst>
      </pc:sldChg>
      <pc:sldChg chg="addSp delSp modSp del mod setBg addAnim delAnim setClrOvrMap delDesignElem">
        <pc:chgData name="Mies Bru" userId="6ce909181adcc18e" providerId="LiveId" clId="{F8271CE5-E2A6-43E1-AFA4-502DF006F5E7}" dt="2024-12-17T14:31:58.303" v="1844" actId="2696"/>
        <pc:sldMkLst>
          <pc:docMk/>
          <pc:sldMk cId="4170459095" sldId="280"/>
        </pc:sldMkLst>
      </pc:sldChg>
      <pc:sldChg chg="del">
        <pc:chgData name="Mies Bru" userId="6ce909181adcc18e" providerId="LiveId" clId="{F8271CE5-E2A6-43E1-AFA4-502DF006F5E7}" dt="2024-12-17T13:57:19.207" v="1261" actId="2696"/>
        <pc:sldMkLst>
          <pc:docMk/>
          <pc:sldMk cId="4261523612" sldId="282"/>
        </pc:sldMkLst>
      </pc:sldChg>
      <pc:sldChg chg="addSp delSp modSp mod setBg setClrOvrMap delDesignElem">
        <pc:chgData name="Mies Bru" userId="6ce909181adcc18e" providerId="LiveId" clId="{F8271CE5-E2A6-43E1-AFA4-502DF006F5E7}" dt="2024-12-17T14:57:26.166" v="2365" actId="255"/>
        <pc:sldMkLst>
          <pc:docMk/>
          <pc:sldMk cId="2112922557" sldId="283"/>
        </pc:sldMkLst>
      </pc:sldChg>
      <pc:sldChg chg="modSp new del mod">
        <pc:chgData name="Mies Bru" userId="6ce909181adcc18e" providerId="LiveId" clId="{F8271CE5-E2A6-43E1-AFA4-502DF006F5E7}" dt="2024-12-17T13:44:07.648" v="506" actId="2696"/>
        <pc:sldMkLst>
          <pc:docMk/>
          <pc:sldMk cId="2955777474" sldId="284"/>
        </pc:sldMkLst>
      </pc:sldChg>
      <pc:sldChg chg="addSp delSp modSp add mod setBg setClrOvrMap delDesignElem">
        <pc:chgData name="Mies Bru" userId="6ce909181adcc18e" providerId="LiveId" clId="{F8271CE5-E2A6-43E1-AFA4-502DF006F5E7}" dt="2024-12-17T14:54:27.671" v="2292" actId="255"/>
        <pc:sldMkLst>
          <pc:docMk/>
          <pc:sldMk cId="445522021" sldId="285"/>
        </pc:sldMkLst>
      </pc:sldChg>
      <pc:sldChg chg="addSp delSp modSp add mod setBg setClrOvrMap delDesignElem">
        <pc:chgData name="Mies Bru" userId="6ce909181adcc18e" providerId="LiveId" clId="{F8271CE5-E2A6-43E1-AFA4-502DF006F5E7}" dt="2025-01-07T20:10:10.022" v="2483" actId="113"/>
        <pc:sldMkLst>
          <pc:docMk/>
          <pc:sldMk cId="3140897651" sldId="286"/>
        </pc:sldMkLst>
      </pc:sldChg>
      <pc:sldChg chg="modSp add del mod">
        <pc:chgData name="Mies Bru" userId="6ce909181adcc18e" providerId="LiveId" clId="{F8271CE5-E2A6-43E1-AFA4-502DF006F5E7}" dt="2024-12-17T14:59:26.111" v="2456" actId="2696"/>
        <pc:sldMkLst>
          <pc:docMk/>
          <pc:sldMk cId="1735612785" sldId="287"/>
        </pc:sldMkLst>
      </pc:sldChg>
      <pc:sldChg chg="addSp modSp add mod">
        <pc:chgData name="Mies Bru" userId="6ce909181adcc18e" providerId="LiveId" clId="{F8271CE5-E2A6-43E1-AFA4-502DF006F5E7}" dt="2025-01-07T20:08:55.393" v="2480" actId="122"/>
        <pc:sldMkLst>
          <pc:docMk/>
          <pc:sldMk cId="3879700309" sldId="288"/>
        </pc:sldMkLst>
      </pc:sldChg>
      <pc:sldChg chg="modSp add mod">
        <pc:chgData name="Mies Bru" userId="6ce909181adcc18e" providerId="LiveId" clId="{F8271CE5-E2A6-43E1-AFA4-502DF006F5E7}" dt="2025-01-07T20:09:21.444" v="2481" actId="6549"/>
        <pc:sldMkLst>
          <pc:docMk/>
          <pc:sldMk cId="2638592872" sldId="289"/>
        </pc:sldMkLst>
      </pc:sldChg>
      <pc:sldChg chg="addSp modSp add mod">
        <pc:chgData name="Mies Bru" userId="6ce909181adcc18e" providerId="LiveId" clId="{F8271CE5-E2A6-43E1-AFA4-502DF006F5E7}" dt="2024-12-17T15:00:27.559" v="2460" actId="1076"/>
        <pc:sldMkLst>
          <pc:docMk/>
          <pc:sldMk cId="3291726754" sldId="290"/>
        </pc:sldMkLst>
      </pc:sldChg>
      <pc:sldChg chg="addSp delSp modSp add mod ord">
        <pc:chgData name="Mies Bru" userId="6ce909181adcc18e" providerId="LiveId" clId="{F8271CE5-E2A6-43E1-AFA4-502DF006F5E7}" dt="2025-01-07T20:10:25.940" v="2484" actId="122"/>
        <pc:sldMkLst>
          <pc:docMk/>
          <pc:sldMk cId="3310203847" sldId="291"/>
        </pc:sldMkLst>
      </pc:sldChg>
      <pc:sldChg chg="modSp add mod ord">
        <pc:chgData name="Mies Bru" userId="6ce909181adcc18e" providerId="LiveId" clId="{F8271CE5-E2A6-43E1-AFA4-502DF006F5E7}" dt="2025-01-07T20:08:36.026" v="2479" actId="20577"/>
        <pc:sldMkLst>
          <pc:docMk/>
          <pc:sldMk cId="1111314950" sldId="292"/>
        </pc:sldMkLst>
      </pc:sldChg>
      <pc:sldChg chg="modSp add mod">
        <pc:chgData name="Mies Bru" userId="6ce909181adcc18e" providerId="LiveId" clId="{F8271CE5-E2A6-43E1-AFA4-502DF006F5E7}" dt="2024-12-17T14:57:38.693" v="2367" actId="255"/>
        <pc:sldMkLst>
          <pc:docMk/>
          <pc:sldMk cId="3655131881" sldId="293"/>
        </pc:sldMkLst>
      </pc:sldChg>
      <pc:sldChg chg="modSp add del mod">
        <pc:chgData name="Mies Bru" userId="6ce909181adcc18e" providerId="LiveId" clId="{F8271CE5-E2A6-43E1-AFA4-502DF006F5E7}" dt="2025-01-12T08:23:46.912" v="3048" actId="2696"/>
        <pc:sldMkLst>
          <pc:docMk/>
          <pc:sldMk cId="3734063106" sldId="294"/>
        </pc:sldMkLst>
      </pc:sldChg>
      <pc:sldChg chg="modSp mod delDesignElem">
        <pc:chgData name="Mies Bru" userId="6ce909181adcc18e" providerId="LiveId" clId="{F8271CE5-E2A6-43E1-AFA4-502DF006F5E7}" dt="2025-01-12T08:20:07.141" v="3030" actId="2711"/>
        <pc:sldMkLst>
          <pc:docMk/>
          <pc:sldMk cId="2182801867" sldId="295"/>
        </pc:sldMkLst>
      </pc:sldChg>
      <pc:sldChg chg="modSp mod delDesignElem">
        <pc:chgData name="Mies Bru" userId="6ce909181adcc18e" providerId="LiveId" clId="{F8271CE5-E2A6-43E1-AFA4-502DF006F5E7}" dt="2025-01-12T08:20:15.254" v="3032" actId="27636"/>
        <pc:sldMkLst>
          <pc:docMk/>
          <pc:sldMk cId="364625698" sldId="296"/>
        </pc:sldMkLst>
      </pc:sldChg>
      <pc:sldChg chg="modSp mod delDesignElem">
        <pc:chgData name="Mies Bru" userId="6ce909181adcc18e" providerId="LiveId" clId="{F8271CE5-E2A6-43E1-AFA4-502DF006F5E7}" dt="2025-01-12T08:20:45.136" v="3037" actId="1076"/>
        <pc:sldMkLst>
          <pc:docMk/>
          <pc:sldMk cId="2469614138" sldId="297"/>
        </pc:sldMkLst>
      </pc:sldChg>
      <pc:sldChg chg="modSp mod delDesignElem">
        <pc:chgData name="Mies Bru" userId="6ce909181adcc18e" providerId="LiveId" clId="{F8271CE5-E2A6-43E1-AFA4-502DF006F5E7}" dt="2025-01-12T08:20:55.471" v="3039" actId="2711"/>
        <pc:sldMkLst>
          <pc:docMk/>
          <pc:sldMk cId="3380253493" sldId="298"/>
        </pc:sldMkLst>
      </pc:sldChg>
      <pc:sldChg chg="del">
        <pc:chgData name="Mies Bru" userId="6ce909181adcc18e" providerId="LiveId" clId="{F8271CE5-E2A6-43E1-AFA4-502DF006F5E7}" dt="2025-01-12T08:21:07.229" v="3040" actId="2696"/>
        <pc:sldMkLst>
          <pc:docMk/>
          <pc:sldMk cId="2772769170" sldId="299"/>
        </pc:sldMkLst>
      </pc:sldChg>
      <pc:sldChg chg="addSp modSp new mod">
        <pc:chgData name="Mies Bru" userId="6ce909181adcc18e" providerId="LiveId" clId="{F8271CE5-E2A6-43E1-AFA4-502DF006F5E7}" dt="2025-01-14T16:04:54.998" v="3050" actId="20577"/>
        <pc:sldMkLst>
          <pc:docMk/>
          <pc:sldMk cId="652834010" sldId="300"/>
        </pc:sldMkLst>
      </pc:sldChg>
      <pc:sldMasterChg chg="setBg modSldLayout">
        <pc:chgData name="Mies Bru" userId="6ce909181adcc18e" providerId="LiveId" clId="{F8271CE5-E2A6-43E1-AFA4-502DF006F5E7}" dt="2024-12-17T14:23:30.275" v="1668"/>
        <pc:sldMasterMkLst>
          <pc:docMk/>
          <pc:sldMasterMk cId="1635698913" sldId="2147483648"/>
        </pc:sldMasterMkLst>
        <pc:sldLayoutChg chg="setBg">
          <pc:chgData name="Mies Bru" userId="6ce909181adcc18e" providerId="LiveId" clId="{F8271CE5-E2A6-43E1-AFA4-502DF006F5E7}" dt="2024-12-17T14:23:30.275" v="1668"/>
          <pc:sldLayoutMkLst>
            <pc:docMk/>
            <pc:sldMasterMk cId="1635698913" sldId="2147483648"/>
            <pc:sldLayoutMk cId="914479993" sldId="2147483649"/>
          </pc:sldLayoutMkLst>
        </pc:sldLayoutChg>
        <pc:sldLayoutChg chg="setBg">
          <pc:chgData name="Mies Bru" userId="6ce909181adcc18e" providerId="LiveId" clId="{F8271CE5-E2A6-43E1-AFA4-502DF006F5E7}" dt="2024-12-17T14:23:30.275" v="1668"/>
          <pc:sldLayoutMkLst>
            <pc:docMk/>
            <pc:sldMasterMk cId="1635698913" sldId="2147483648"/>
            <pc:sldLayoutMk cId="736296912" sldId="2147483650"/>
          </pc:sldLayoutMkLst>
        </pc:sldLayoutChg>
        <pc:sldLayoutChg chg="setBg">
          <pc:chgData name="Mies Bru" userId="6ce909181adcc18e" providerId="LiveId" clId="{F8271CE5-E2A6-43E1-AFA4-502DF006F5E7}" dt="2024-12-17T14:23:30.275" v="1668"/>
          <pc:sldLayoutMkLst>
            <pc:docMk/>
            <pc:sldMasterMk cId="1635698913" sldId="2147483648"/>
            <pc:sldLayoutMk cId="3248378204" sldId="2147483651"/>
          </pc:sldLayoutMkLst>
        </pc:sldLayoutChg>
        <pc:sldLayoutChg chg="setBg">
          <pc:chgData name="Mies Bru" userId="6ce909181adcc18e" providerId="LiveId" clId="{F8271CE5-E2A6-43E1-AFA4-502DF006F5E7}" dt="2024-12-17T14:23:30.275" v="1668"/>
          <pc:sldLayoutMkLst>
            <pc:docMk/>
            <pc:sldMasterMk cId="1635698913" sldId="2147483648"/>
            <pc:sldLayoutMk cId="2215856671" sldId="2147483652"/>
          </pc:sldLayoutMkLst>
        </pc:sldLayoutChg>
        <pc:sldLayoutChg chg="setBg">
          <pc:chgData name="Mies Bru" userId="6ce909181adcc18e" providerId="LiveId" clId="{F8271CE5-E2A6-43E1-AFA4-502DF006F5E7}" dt="2024-12-17T14:23:30.275" v="1668"/>
          <pc:sldLayoutMkLst>
            <pc:docMk/>
            <pc:sldMasterMk cId="1635698913" sldId="2147483648"/>
            <pc:sldLayoutMk cId="1514300193" sldId="2147483653"/>
          </pc:sldLayoutMkLst>
        </pc:sldLayoutChg>
        <pc:sldLayoutChg chg="setBg">
          <pc:chgData name="Mies Bru" userId="6ce909181adcc18e" providerId="LiveId" clId="{F8271CE5-E2A6-43E1-AFA4-502DF006F5E7}" dt="2024-12-17T14:23:30.275" v="1668"/>
          <pc:sldLayoutMkLst>
            <pc:docMk/>
            <pc:sldMasterMk cId="1635698913" sldId="2147483648"/>
            <pc:sldLayoutMk cId="1385824994" sldId="2147483654"/>
          </pc:sldLayoutMkLst>
        </pc:sldLayoutChg>
        <pc:sldLayoutChg chg="setBg">
          <pc:chgData name="Mies Bru" userId="6ce909181adcc18e" providerId="LiveId" clId="{F8271CE5-E2A6-43E1-AFA4-502DF006F5E7}" dt="2024-12-17T14:23:30.275" v="1668"/>
          <pc:sldLayoutMkLst>
            <pc:docMk/>
            <pc:sldMasterMk cId="1635698913" sldId="2147483648"/>
            <pc:sldLayoutMk cId="2091268079" sldId="2147483655"/>
          </pc:sldLayoutMkLst>
        </pc:sldLayoutChg>
        <pc:sldLayoutChg chg="setBg">
          <pc:chgData name="Mies Bru" userId="6ce909181adcc18e" providerId="LiveId" clId="{F8271CE5-E2A6-43E1-AFA4-502DF006F5E7}" dt="2024-12-17T14:23:30.275" v="1668"/>
          <pc:sldLayoutMkLst>
            <pc:docMk/>
            <pc:sldMasterMk cId="1635698913" sldId="2147483648"/>
            <pc:sldLayoutMk cId="1597302633" sldId="2147483656"/>
          </pc:sldLayoutMkLst>
        </pc:sldLayoutChg>
        <pc:sldLayoutChg chg="setBg">
          <pc:chgData name="Mies Bru" userId="6ce909181adcc18e" providerId="LiveId" clId="{F8271CE5-E2A6-43E1-AFA4-502DF006F5E7}" dt="2024-12-17T14:23:30.275" v="1668"/>
          <pc:sldLayoutMkLst>
            <pc:docMk/>
            <pc:sldMasterMk cId="1635698913" sldId="2147483648"/>
            <pc:sldLayoutMk cId="465908585" sldId="2147483657"/>
          </pc:sldLayoutMkLst>
        </pc:sldLayoutChg>
        <pc:sldLayoutChg chg="setBg">
          <pc:chgData name="Mies Bru" userId="6ce909181adcc18e" providerId="LiveId" clId="{F8271CE5-E2A6-43E1-AFA4-502DF006F5E7}" dt="2024-12-17T14:23:30.275" v="1668"/>
          <pc:sldLayoutMkLst>
            <pc:docMk/>
            <pc:sldMasterMk cId="1635698913" sldId="2147483648"/>
            <pc:sldLayoutMk cId="3374572980" sldId="2147483658"/>
          </pc:sldLayoutMkLst>
        </pc:sldLayoutChg>
        <pc:sldLayoutChg chg="setBg">
          <pc:chgData name="Mies Bru" userId="6ce909181adcc18e" providerId="LiveId" clId="{F8271CE5-E2A6-43E1-AFA4-502DF006F5E7}" dt="2024-12-17T14:23:30.275" v="1668"/>
          <pc:sldLayoutMkLst>
            <pc:docMk/>
            <pc:sldMasterMk cId="1635698913" sldId="2147483648"/>
            <pc:sldLayoutMk cId="1084412035" sldId="2147483659"/>
          </pc:sldLayoutMkLst>
        </pc:sldLayoutChg>
      </pc:sldMasterChg>
      <pc:sldMasterChg chg="setBg modSldLayout">
        <pc:chgData name="Mies Bru" userId="6ce909181adcc18e" providerId="LiveId" clId="{F8271CE5-E2A6-43E1-AFA4-502DF006F5E7}" dt="2024-12-17T14:25:42.018" v="1686"/>
        <pc:sldMasterMkLst>
          <pc:docMk/>
          <pc:sldMasterMk cId="3860268689" sldId="2147483696"/>
        </pc:sldMasterMkLst>
        <pc:sldLayoutChg chg="setBg">
          <pc:chgData name="Mies Bru" userId="6ce909181adcc18e" providerId="LiveId" clId="{F8271CE5-E2A6-43E1-AFA4-502DF006F5E7}" dt="2024-12-17T14:25:42.018" v="1686"/>
          <pc:sldLayoutMkLst>
            <pc:docMk/>
            <pc:sldMasterMk cId="3860268689" sldId="2147483696"/>
            <pc:sldLayoutMk cId="51249161" sldId="2147483697"/>
          </pc:sldLayoutMkLst>
        </pc:sldLayoutChg>
        <pc:sldLayoutChg chg="setBg">
          <pc:chgData name="Mies Bru" userId="6ce909181adcc18e" providerId="LiveId" clId="{F8271CE5-E2A6-43E1-AFA4-502DF006F5E7}" dt="2024-12-17T14:25:42.018" v="1686"/>
          <pc:sldLayoutMkLst>
            <pc:docMk/>
            <pc:sldMasterMk cId="3860268689" sldId="2147483696"/>
            <pc:sldLayoutMk cId="1759589301" sldId="2147483698"/>
          </pc:sldLayoutMkLst>
        </pc:sldLayoutChg>
        <pc:sldLayoutChg chg="setBg">
          <pc:chgData name="Mies Bru" userId="6ce909181adcc18e" providerId="LiveId" clId="{F8271CE5-E2A6-43E1-AFA4-502DF006F5E7}" dt="2024-12-17T14:25:42.018" v="1686"/>
          <pc:sldLayoutMkLst>
            <pc:docMk/>
            <pc:sldMasterMk cId="3860268689" sldId="2147483696"/>
            <pc:sldLayoutMk cId="3653151873" sldId="2147483699"/>
          </pc:sldLayoutMkLst>
        </pc:sldLayoutChg>
        <pc:sldLayoutChg chg="setBg">
          <pc:chgData name="Mies Bru" userId="6ce909181adcc18e" providerId="LiveId" clId="{F8271CE5-E2A6-43E1-AFA4-502DF006F5E7}" dt="2024-12-17T14:25:42.018" v="1686"/>
          <pc:sldLayoutMkLst>
            <pc:docMk/>
            <pc:sldMasterMk cId="3860268689" sldId="2147483696"/>
            <pc:sldLayoutMk cId="4276423852" sldId="2147483700"/>
          </pc:sldLayoutMkLst>
        </pc:sldLayoutChg>
        <pc:sldLayoutChg chg="setBg">
          <pc:chgData name="Mies Bru" userId="6ce909181adcc18e" providerId="LiveId" clId="{F8271CE5-E2A6-43E1-AFA4-502DF006F5E7}" dt="2024-12-17T14:25:42.018" v="1686"/>
          <pc:sldLayoutMkLst>
            <pc:docMk/>
            <pc:sldMasterMk cId="3860268689" sldId="2147483696"/>
            <pc:sldLayoutMk cId="1385110310" sldId="2147483701"/>
          </pc:sldLayoutMkLst>
        </pc:sldLayoutChg>
        <pc:sldLayoutChg chg="setBg">
          <pc:chgData name="Mies Bru" userId="6ce909181adcc18e" providerId="LiveId" clId="{F8271CE5-E2A6-43E1-AFA4-502DF006F5E7}" dt="2024-12-17T14:25:42.018" v="1686"/>
          <pc:sldLayoutMkLst>
            <pc:docMk/>
            <pc:sldMasterMk cId="3860268689" sldId="2147483696"/>
            <pc:sldLayoutMk cId="1767426240" sldId="2147483702"/>
          </pc:sldLayoutMkLst>
        </pc:sldLayoutChg>
        <pc:sldLayoutChg chg="setBg">
          <pc:chgData name="Mies Bru" userId="6ce909181adcc18e" providerId="LiveId" clId="{F8271CE5-E2A6-43E1-AFA4-502DF006F5E7}" dt="2024-12-17T14:25:42.018" v="1686"/>
          <pc:sldLayoutMkLst>
            <pc:docMk/>
            <pc:sldMasterMk cId="3860268689" sldId="2147483696"/>
            <pc:sldLayoutMk cId="600762170" sldId="2147483703"/>
          </pc:sldLayoutMkLst>
        </pc:sldLayoutChg>
        <pc:sldLayoutChg chg="setBg">
          <pc:chgData name="Mies Bru" userId="6ce909181adcc18e" providerId="LiveId" clId="{F8271CE5-E2A6-43E1-AFA4-502DF006F5E7}" dt="2024-12-17T14:25:42.018" v="1686"/>
          <pc:sldLayoutMkLst>
            <pc:docMk/>
            <pc:sldMasterMk cId="3860268689" sldId="2147483696"/>
            <pc:sldLayoutMk cId="2750293674" sldId="2147483704"/>
          </pc:sldLayoutMkLst>
        </pc:sldLayoutChg>
        <pc:sldLayoutChg chg="setBg">
          <pc:chgData name="Mies Bru" userId="6ce909181adcc18e" providerId="LiveId" clId="{F8271CE5-E2A6-43E1-AFA4-502DF006F5E7}" dt="2024-12-17T14:25:42.018" v="1686"/>
          <pc:sldLayoutMkLst>
            <pc:docMk/>
            <pc:sldMasterMk cId="3860268689" sldId="2147483696"/>
            <pc:sldLayoutMk cId="3289714163" sldId="2147483705"/>
          </pc:sldLayoutMkLst>
        </pc:sldLayoutChg>
        <pc:sldLayoutChg chg="setBg">
          <pc:chgData name="Mies Bru" userId="6ce909181adcc18e" providerId="LiveId" clId="{F8271CE5-E2A6-43E1-AFA4-502DF006F5E7}" dt="2024-12-17T14:25:42.018" v="1686"/>
          <pc:sldLayoutMkLst>
            <pc:docMk/>
            <pc:sldMasterMk cId="3860268689" sldId="2147483696"/>
            <pc:sldLayoutMk cId="2255262232" sldId="2147483706"/>
          </pc:sldLayoutMkLst>
        </pc:sldLayoutChg>
        <pc:sldLayoutChg chg="setBg">
          <pc:chgData name="Mies Bru" userId="6ce909181adcc18e" providerId="LiveId" clId="{F8271CE5-E2A6-43E1-AFA4-502DF006F5E7}" dt="2024-12-17T14:25:42.018" v="1686"/>
          <pc:sldLayoutMkLst>
            <pc:docMk/>
            <pc:sldMasterMk cId="3860268689" sldId="2147483696"/>
            <pc:sldLayoutMk cId="1167735147" sldId="2147483707"/>
          </pc:sldLayoutMkLst>
        </pc:sldLayoutChg>
      </pc:sldMasterChg>
    </pc:docChg>
  </pc:docChgLst>
  <pc:docChgLst>
    <pc:chgData name="Mies Bru" userId="6ce909181adcc18e" providerId="LiveId" clId="{1E6138DC-070C-4752-BC72-B9E39D30308E}"/>
    <pc:docChg chg="undo custSel addSld delSld modSld sldOrd">
      <pc:chgData name="Mies Bru" userId="6ce909181adcc18e" providerId="LiveId" clId="{1E6138DC-070C-4752-BC72-B9E39D30308E}" dt="2026-01-10T12:03:31.055" v="716" actId="20577"/>
      <pc:docMkLst>
        <pc:docMk/>
      </pc:docMkLst>
      <pc:sldChg chg="addSp delSp modSp mod delDesignElem">
        <pc:chgData name="Mies Bru" userId="6ce909181adcc18e" providerId="LiveId" clId="{1E6138DC-070C-4752-BC72-B9E39D30308E}" dt="2025-12-28T19:57:05.187" v="668"/>
        <pc:sldMkLst>
          <pc:docMk/>
          <pc:sldMk cId="2254602970" sldId="257"/>
        </pc:sldMkLst>
        <pc:spChg chg="mod">
          <ac:chgData name="Mies Bru" userId="6ce909181adcc18e" providerId="LiveId" clId="{1E6138DC-070C-4752-BC72-B9E39D30308E}" dt="2025-12-28T19:57:05.187" v="668"/>
          <ac:spMkLst>
            <pc:docMk/>
            <pc:sldMk cId="2254602970" sldId="257"/>
            <ac:spMk id="3" creationId="{00000000-0000-0000-0000-000000000000}"/>
          </ac:spMkLst>
        </pc:spChg>
        <pc:spChg chg="add del">
          <ac:chgData name="Mies Bru" userId="6ce909181adcc18e" providerId="LiveId" clId="{1E6138DC-070C-4752-BC72-B9E39D30308E}" dt="2025-12-28T19:57:05.187" v="668"/>
          <ac:spMkLst>
            <pc:docMk/>
            <pc:sldMk cId="2254602970" sldId="257"/>
            <ac:spMk id="12" creationId="{1D1D1210-3BD3-4C6E-AD1B-07BFB5ABDD5C}"/>
          </ac:spMkLst>
        </pc:spChg>
        <pc:spChg chg="add del">
          <ac:chgData name="Mies Bru" userId="6ce909181adcc18e" providerId="LiveId" clId="{1E6138DC-070C-4752-BC72-B9E39D30308E}" dt="2025-12-28T19:57:05.187" v="668"/>
          <ac:spMkLst>
            <pc:docMk/>
            <pc:sldMk cId="2254602970" sldId="257"/>
            <ac:spMk id="14" creationId="{E4947F56-9DBB-4FF9-ABF2-5B7B3C7B5FC0}"/>
          </ac:spMkLst>
        </pc:spChg>
        <pc:spChg chg="add del">
          <ac:chgData name="Mies Bru" userId="6ce909181adcc18e" providerId="LiveId" clId="{1E6138DC-070C-4752-BC72-B9E39D30308E}" dt="2025-12-28T19:57:05.187" v="668"/>
          <ac:spMkLst>
            <pc:docMk/>
            <pc:sldMk cId="2254602970" sldId="257"/>
            <ac:spMk id="15" creationId="{64E74486-E6AB-4CA4-B730-DCB6EBC7B189}"/>
          </ac:spMkLst>
        </pc:spChg>
        <pc:spChg chg="add del">
          <ac:chgData name="Mies Bru" userId="6ce909181adcc18e" providerId="LiveId" clId="{1E6138DC-070C-4752-BC72-B9E39D30308E}" dt="2025-12-28T19:57:05.187" v="668"/>
          <ac:spMkLst>
            <pc:docMk/>
            <pc:sldMk cId="2254602970" sldId="257"/>
            <ac:spMk id="19" creationId="{F1720810-DC7C-41EE-8F6B-E884FA644E5A}"/>
          </ac:spMkLst>
        </pc:spChg>
        <pc:spChg chg="add del">
          <ac:chgData name="Mies Bru" userId="6ce909181adcc18e" providerId="LiveId" clId="{1E6138DC-070C-4752-BC72-B9E39D30308E}" dt="2025-12-28T19:57:05.187" v="668"/>
          <ac:spMkLst>
            <pc:docMk/>
            <pc:sldMk cId="2254602970" sldId="257"/>
            <ac:spMk id="21" creationId="{F9D905F4-0739-470A-953A-6CDD9AD67E42}"/>
          </ac:spMkLst>
        </pc:spChg>
        <pc:cxnChg chg="add del">
          <ac:chgData name="Mies Bru" userId="6ce909181adcc18e" providerId="LiveId" clId="{1E6138DC-070C-4752-BC72-B9E39D30308E}" dt="2025-12-28T19:57:05.187" v="668"/>
          <ac:cxnSpMkLst>
            <pc:docMk/>
            <pc:sldMk cId="2254602970" sldId="257"/>
            <ac:cxnSpMk id="13" creationId="{B6E21A4B-9996-44C9-AE8B-9B156A6CDFB6}"/>
          </ac:cxnSpMkLst>
        </pc:cxnChg>
        <pc:cxnChg chg="add del">
          <ac:chgData name="Mies Bru" userId="6ce909181adcc18e" providerId="LiveId" clId="{1E6138DC-070C-4752-BC72-B9E39D30308E}" dt="2025-12-28T19:57:05.187" v="668"/>
          <ac:cxnSpMkLst>
            <pc:docMk/>
            <pc:sldMk cId="2254602970" sldId="257"/>
            <ac:cxnSpMk id="17" creationId="{5FD29D94-DCB8-41B5-B682-FE1CEFCB53D9}"/>
          </ac:cxnSpMkLst>
        </pc:cxnChg>
      </pc:sldChg>
      <pc:sldChg chg="modSp">
        <pc:chgData name="Mies Bru" userId="6ce909181adcc18e" providerId="LiveId" clId="{1E6138DC-070C-4752-BC72-B9E39D30308E}" dt="2025-12-28T19:57:05.187" v="668"/>
        <pc:sldMkLst>
          <pc:docMk/>
          <pc:sldMk cId="2032613481" sldId="259"/>
        </pc:sldMkLst>
        <pc:spChg chg="mod">
          <ac:chgData name="Mies Bru" userId="6ce909181adcc18e" providerId="LiveId" clId="{1E6138DC-070C-4752-BC72-B9E39D30308E}" dt="2025-12-28T19:57:05.187" v="668"/>
          <ac:spMkLst>
            <pc:docMk/>
            <pc:sldMk cId="2032613481" sldId="259"/>
            <ac:spMk id="3" creationId="{84F07227-305B-9D50-4A16-7A9A1A7FE8AB}"/>
          </ac:spMkLst>
        </pc:spChg>
      </pc:sldChg>
      <pc:sldChg chg="addSp delSp modSp mod setBg delDesignElem">
        <pc:chgData name="Mies Bru" userId="6ce909181adcc18e" providerId="LiveId" clId="{1E6138DC-070C-4752-BC72-B9E39D30308E}" dt="2025-12-28T19:57:05.187" v="668"/>
        <pc:sldMkLst>
          <pc:docMk/>
          <pc:sldMk cId="3188848737" sldId="260"/>
        </pc:sldMkLst>
        <pc:spChg chg="mod">
          <ac:chgData name="Mies Bru" userId="6ce909181adcc18e" providerId="LiveId" clId="{1E6138DC-070C-4752-BC72-B9E39D30308E}" dt="2025-12-28T19:57:01.119" v="666" actId="26606"/>
          <ac:spMkLst>
            <pc:docMk/>
            <pc:sldMk cId="3188848737" sldId="260"/>
            <ac:spMk id="2" creationId="{00000000-0000-0000-0000-000000000000}"/>
          </ac:spMkLst>
        </pc:spChg>
        <pc:spChg chg="mod">
          <ac:chgData name="Mies Bru" userId="6ce909181adcc18e" providerId="LiveId" clId="{1E6138DC-070C-4752-BC72-B9E39D30308E}" dt="2025-12-28T19:57:01.119" v="666" actId="26606"/>
          <ac:spMkLst>
            <pc:docMk/>
            <pc:sldMk cId="3188848737" sldId="260"/>
            <ac:spMk id="3" creationId="{00000000-0000-0000-0000-000000000000}"/>
          </ac:spMkLst>
        </pc:spChg>
        <pc:spChg chg="add del">
          <ac:chgData name="Mies Bru" userId="6ce909181adcc18e" providerId="LiveId" clId="{1E6138DC-070C-4752-BC72-B9E39D30308E}" dt="2025-12-28T19:57:05.187" v="668"/>
          <ac:spMkLst>
            <pc:docMk/>
            <pc:sldMk cId="3188848737" sldId="260"/>
            <ac:spMk id="19" creationId="{7CA7A88D-1D29-4C2E-8E04-411C18DB1616}"/>
          </ac:spMkLst>
        </pc:spChg>
        <pc:spChg chg="add del">
          <ac:chgData name="Mies Bru" userId="6ce909181adcc18e" providerId="LiveId" clId="{1E6138DC-070C-4752-BC72-B9E39D30308E}" dt="2025-12-28T19:57:05.187" v="668"/>
          <ac:spMkLst>
            <pc:docMk/>
            <pc:sldMk cId="3188848737" sldId="260"/>
            <ac:spMk id="20" creationId="{4862BD95-BE80-4CCD-B3C5-778687DE193E}"/>
          </ac:spMkLst>
        </pc:spChg>
        <pc:spChg chg="add del">
          <ac:chgData name="Mies Bru" userId="6ce909181adcc18e" providerId="LiveId" clId="{1E6138DC-070C-4752-BC72-B9E39D30308E}" dt="2025-12-28T19:57:05.187" v="668"/>
          <ac:spMkLst>
            <pc:docMk/>
            <pc:sldMk cId="3188848737" sldId="260"/>
            <ac:spMk id="24" creationId="{3741B58E-3B65-4A01-A276-975AB2CF8A08}"/>
          </ac:spMkLst>
        </pc:spChg>
        <pc:spChg chg="add del">
          <ac:chgData name="Mies Bru" userId="6ce909181adcc18e" providerId="LiveId" clId="{1E6138DC-070C-4752-BC72-B9E39D30308E}" dt="2025-12-28T19:57:05.187" v="668"/>
          <ac:spMkLst>
            <pc:docMk/>
            <pc:sldMk cId="3188848737" sldId="260"/>
            <ac:spMk id="26" creationId="{7AAC67C3-831B-4AB1-A259-DFB839CAFAFC}"/>
          </ac:spMkLst>
        </pc:spChg>
        <pc:spChg chg="add del">
          <ac:chgData name="Mies Bru" userId="6ce909181adcc18e" providerId="LiveId" clId="{1E6138DC-070C-4752-BC72-B9E39D30308E}" dt="2025-12-28T19:57:05.187" v="668"/>
          <ac:spMkLst>
            <pc:docMk/>
            <pc:sldMk cId="3188848737" sldId="260"/>
            <ac:spMk id="28" creationId="{054B3F04-9EAC-45C0-B3CE-0387EEA10A0C}"/>
          </ac:spMkLst>
        </pc:spChg>
        <pc:cxnChg chg="add del">
          <ac:chgData name="Mies Bru" userId="6ce909181adcc18e" providerId="LiveId" clId="{1E6138DC-070C-4752-BC72-B9E39D30308E}" dt="2025-12-28T19:57:05.187" v="668"/>
          <ac:cxnSpMkLst>
            <pc:docMk/>
            <pc:sldMk cId="3188848737" sldId="260"/>
            <ac:cxnSpMk id="22" creationId="{7E980882-9F71-4735-B550-09F0FB4AA20C}"/>
          </ac:cxnSpMkLst>
        </pc:cxnChg>
      </pc:sldChg>
      <pc:sldChg chg="addSp delSp modSp mod delDesignElem">
        <pc:chgData name="Mies Bru" userId="6ce909181adcc18e" providerId="LiveId" clId="{1E6138DC-070C-4752-BC72-B9E39D30308E}" dt="2025-12-28T19:57:05.187" v="668"/>
        <pc:sldMkLst>
          <pc:docMk/>
          <pc:sldMk cId="1302915668" sldId="261"/>
        </pc:sldMkLst>
        <pc:spChg chg="mod">
          <ac:chgData name="Mies Bru" userId="6ce909181adcc18e" providerId="LiveId" clId="{1E6138DC-070C-4752-BC72-B9E39D30308E}" dt="2025-12-28T19:50:28.360" v="631" actId="6549"/>
          <ac:spMkLst>
            <pc:docMk/>
            <pc:sldMk cId="1302915668" sldId="261"/>
            <ac:spMk id="3" creationId="{00000000-0000-0000-0000-000000000000}"/>
          </ac:spMkLst>
        </pc:spChg>
        <pc:spChg chg="add del">
          <ac:chgData name="Mies Bru" userId="6ce909181adcc18e" providerId="LiveId" clId="{1E6138DC-070C-4752-BC72-B9E39D30308E}" dt="2025-12-28T19:57:05.187" v="668"/>
          <ac:spMkLst>
            <pc:docMk/>
            <pc:sldMk cId="1302915668" sldId="261"/>
            <ac:spMk id="23" creationId="{7CA7A88D-1D29-4C2E-8E04-411C18DB1616}"/>
          </ac:spMkLst>
        </pc:spChg>
        <pc:spChg chg="add del">
          <ac:chgData name="Mies Bru" userId="6ce909181adcc18e" providerId="LiveId" clId="{1E6138DC-070C-4752-BC72-B9E39D30308E}" dt="2025-12-28T19:57:05.187" v="668"/>
          <ac:spMkLst>
            <pc:docMk/>
            <pc:sldMk cId="1302915668" sldId="261"/>
            <ac:spMk id="25" creationId="{4862BD95-BE80-4CCD-B3C5-778687DE193E}"/>
          </ac:spMkLst>
        </pc:spChg>
        <pc:spChg chg="add del">
          <ac:chgData name="Mies Bru" userId="6ce909181adcc18e" providerId="LiveId" clId="{1E6138DC-070C-4752-BC72-B9E39D30308E}" dt="2025-12-28T19:57:05.187" v="668"/>
          <ac:spMkLst>
            <pc:docMk/>
            <pc:sldMk cId="1302915668" sldId="261"/>
            <ac:spMk id="29" creationId="{3741B58E-3B65-4A01-A276-975AB2CF8A08}"/>
          </ac:spMkLst>
        </pc:spChg>
        <pc:spChg chg="add del">
          <ac:chgData name="Mies Bru" userId="6ce909181adcc18e" providerId="LiveId" clId="{1E6138DC-070C-4752-BC72-B9E39D30308E}" dt="2025-12-28T19:57:05.187" v="668"/>
          <ac:spMkLst>
            <pc:docMk/>
            <pc:sldMk cId="1302915668" sldId="261"/>
            <ac:spMk id="31" creationId="{7AAC67C3-831B-4AB1-A259-DFB839CAFAFC}"/>
          </ac:spMkLst>
        </pc:spChg>
        <pc:spChg chg="add del">
          <ac:chgData name="Mies Bru" userId="6ce909181adcc18e" providerId="LiveId" clId="{1E6138DC-070C-4752-BC72-B9E39D30308E}" dt="2025-12-28T19:57:05.187" v="668"/>
          <ac:spMkLst>
            <pc:docMk/>
            <pc:sldMk cId="1302915668" sldId="261"/>
            <ac:spMk id="33" creationId="{054B3F04-9EAC-45C0-B3CE-0387EEA10A0C}"/>
          </ac:spMkLst>
        </pc:spChg>
        <pc:cxnChg chg="add del">
          <ac:chgData name="Mies Bru" userId="6ce909181adcc18e" providerId="LiveId" clId="{1E6138DC-070C-4752-BC72-B9E39D30308E}" dt="2025-12-28T19:57:05.187" v="668"/>
          <ac:cxnSpMkLst>
            <pc:docMk/>
            <pc:sldMk cId="1302915668" sldId="261"/>
            <ac:cxnSpMk id="27" creationId="{7E980882-9F71-4735-B550-09F0FB4AA20C}"/>
          </ac:cxnSpMkLst>
        </pc:cxnChg>
      </pc:sldChg>
      <pc:sldChg chg="addSp delSp modSp mod delDesignElem">
        <pc:chgData name="Mies Bru" userId="6ce909181adcc18e" providerId="LiveId" clId="{1E6138DC-070C-4752-BC72-B9E39D30308E}" dt="2025-12-28T19:57:05.187" v="668"/>
        <pc:sldMkLst>
          <pc:docMk/>
          <pc:sldMk cId="3536834979" sldId="263"/>
        </pc:sldMkLst>
        <pc:spChg chg="mod">
          <ac:chgData name="Mies Bru" userId="6ce909181adcc18e" providerId="LiveId" clId="{1E6138DC-070C-4752-BC72-B9E39D30308E}" dt="2025-12-28T19:32:33.220" v="27" actId="20577"/>
          <ac:spMkLst>
            <pc:docMk/>
            <pc:sldMk cId="3536834979" sldId="263"/>
            <ac:spMk id="3" creationId="{00000000-0000-0000-0000-000000000000}"/>
          </ac:spMkLst>
        </pc:spChg>
        <pc:spChg chg="add del">
          <ac:chgData name="Mies Bru" userId="6ce909181adcc18e" providerId="LiveId" clId="{1E6138DC-070C-4752-BC72-B9E39D30308E}" dt="2025-12-28T19:57:05.187" v="668"/>
          <ac:spMkLst>
            <pc:docMk/>
            <pc:sldMk cId="3536834979" sldId="263"/>
            <ac:spMk id="8" creationId="{7CA7A88D-1D29-4C2E-8E04-411C18DB1616}"/>
          </ac:spMkLst>
        </pc:spChg>
        <pc:spChg chg="add del">
          <ac:chgData name="Mies Bru" userId="6ce909181adcc18e" providerId="LiveId" clId="{1E6138DC-070C-4752-BC72-B9E39D30308E}" dt="2025-12-28T19:57:05.187" v="668"/>
          <ac:spMkLst>
            <pc:docMk/>
            <pc:sldMk cId="3536834979" sldId="263"/>
            <ac:spMk id="10" creationId="{4862BD95-BE80-4CCD-B3C5-778687DE193E}"/>
          </ac:spMkLst>
        </pc:spChg>
        <pc:spChg chg="add del">
          <ac:chgData name="Mies Bru" userId="6ce909181adcc18e" providerId="LiveId" clId="{1E6138DC-070C-4752-BC72-B9E39D30308E}" dt="2025-12-28T19:57:05.187" v="668"/>
          <ac:spMkLst>
            <pc:docMk/>
            <pc:sldMk cId="3536834979" sldId="263"/>
            <ac:spMk id="14" creationId="{3741B58E-3B65-4A01-A276-975AB2CF8A08}"/>
          </ac:spMkLst>
        </pc:spChg>
        <pc:spChg chg="add del">
          <ac:chgData name="Mies Bru" userId="6ce909181adcc18e" providerId="LiveId" clId="{1E6138DC-070C-4752-BC72-B9E39D30308E}" dt="2025-12-28T19:57:05.187" v="668"/>
          <ac:spMkLst>
            <pc:docMk/>
            <pc:sldMk cId="3536834979" sldId="263"/>
            <ac:spMk id="16" creationId="{7AAC67C3-831B-4AB1-A259-DFB839CAFAFC}"/>
          </ac:spMkLst>
        </pc:spChg>
        <pc:spChg chg="add del">
          <ac:chgData name="Mies Bru" userId="6ce909181adcc18e" providerId="LiveId" clId="{1E6138DC-070C-4752-BC72-B9E39D30308E}" dt="2025-12-28T19:57:05.187" v="668"/>
          <ac:spMkLst>
            <pc:docMk/>
            <pc:sldMk cId="3536834979" sldId="263"/>
            <ac:spMk id="18" creationId="{054B3F04-9EAC-45C0-B3CE-0387EEA10A0C}"/>
          </ac:spMkLst>
        </pc:spChg>
        <pc:cxnChg chg="add del">
          <ac:chgData name="Mies Bru" userId="6ce909181adcc18e" providerId="LiveId" clId="{1E6138DC-070C-4752-BC72-B9E39D30308E}" dt="2025-12-28T19:57:05.187" v="668"/>
          <ac:cxnSpMkLst>
            <pc:docMk/>
            <pc:sldMk cId="3536834979" sldId="263"/>
            <ac:cxnSpMk id="12" creationId="{7E980882-9F71-4735-B550-09F0FB4AA20C}"/>
          </ac:cxnSpMkLst>
        </pc:cxnChg>
      </pc:sldChg>
      <pc:sldChg chg="add del">
        <pc:chgData name="Mies Bru" userId="6ce909181adcc18e" providerId="LiveId" clId="{1E6138DC-070C-4752-BC72-B9E39D30308E}" dt="2025-12-28T19:34:30.779" v="69" actId="2696"/>
        <pc:sldMkLst>
          <pc:docMk/>
          <pc:sldMk cId="662218919" sldId="264"/>
        </pc:sldMkLst>
      </pc:sldChg>
      <pc:sldChg chg="del">
        <pc:chgData name="Mies Bru" userId="6ce909181adcc18e" providerId="LiveId" clId="{1E6138DC-070C-4752-BC72-B9E39D30308E}" dt="2025-12-28T19:41:18.956" v="163" actId="2696"/>
        <pc:sldMkLst>
          <pc:docMk/>
          <pc:sldMk cId="3791553715" sldId="266"/>
        </pc:sldMkLst>
      </pc:sldChg>
      <pc:sldChg chg="del">
        <pc:chgData name="Mies Bru" userId="6ce909181adcc18e" providerId="LiveId" clId="{1E6138DC-070C-4752-BC72-B9E39D30308E}" dt="2025-12-28T19:34:33.693" v="70" actId="2696"/>
        <pc:sldMkLst>
          <pc:docMk/>
          <pc:sldMk cId="1338392836" sldId="268"/>
        </pc:sldMkLst>
      </pc:sldChg>
      <pc:sldChg chg="addSp delSp delDesignElem">
        <pc:chgData name="Mies Bru" userId="6ce909181adcc18e" providerId="LiveId" clId="{1E6138DC-070C-4752-BC72-B9E39D30308E}" dt="2025-12-28T19:57:05.187" v="668"/>
        <pc:sldMkLst>
          <pc:docMk/>
          <pc:sldMk cId="1621951337" sldId="278"/>
        </pc:sldMkLst>
        <pc:spChg chg="add del">
          <ac:chgData name="Mies Bru" userId="6ce909181adcc18e" providerId="LiveId" clId="{1E6138DC-070C-4752-BC72-B9E39D30308E}" dt="2025-12-28T19:57:05.187" v="668"/>
          <ac:spMkLst>
            <pc:docMk/>
            <pc:sldMk cId="1621951337" sldId="278"/>
            <ac:spMk id="5" creationId="{7CA7A88D-1D29-4C2E-8E04-411C18DB1616}"/>
          </ac:spMkLst>
        </pc:spChg>
        <pc:spChg chg="add del">
          <ac:chgData name="Mies Bru" userId="6ce909181adcc18e" providerId="LiveId" clId="{1E6138DC-070C-4752-BC72-B9E39D30308E}" dt="2025-12-28T19:57:05.187" v="668"/>
          <ac:spMkLst>
            <pc:docMk/>
            <pc:sldMk cId="1621951337" sldId="278"/>
            <ac:spMk id="6" creationId="{4862BD95-BE80-4CCD-B3C5-778687DE193E}"/>
          </ac:spMkLst>
        </pc:spChg>
        <pc:spChg chg="add del">
          <ac:chgData name="Mies Bru" userId="6ce909181adcc18e" providerId="LiveId" clId="{1E6138DC-070C-4752-BC72-B9E39D30308E}" dt="2025-12-28T19:57:05.187" v="668"/>
          <ac:spMkLst>
            <pc:docMk/>
            <pc:sldMk cId="1621951337" sldId="278"/>
            <ac:spMk id="14" creationId="{3741B58E-3B65-4A01-A276-975AB2CF8A08}"/>
          </ac:spMkLst>
        </pc:spChg>
        <pc:spChg chg="add del">
          <ac:chgData name="Mies Bru" userId="6ce909181adcc18e" providerId="LiveId" clId="{1E6138DC-070C-4752-BC72-B9E39D30308E}" dt="2025-12-28T19:57:05.187" v="668"/>
          <ac:spMkLst>
            <pc:docMk/>
            <pc:sldMk cId="1621951337" sldId="278"/>
            <ac:spMk id="16" creationId="{7AAC67C3-831B-4AB1-A259-DFB839CAFAFC}"/>
          </ac:spMkLst>
        </pc:spChg>
        <pc:spChg chg="add del">
          <ac:chgData name="Mies Bru" userId="6ce909181adcc18e" providerId="LiveId" clId="{1E6138DC-070C-4752-BC72-B9E39D30308E}" dt="2025-12-28T19:57:05.187" v="668"/>
          <ac:spMkLst>
            <pc:docMk/>
            <pc:sldMk cId="1621951337" sldId="278"/>
            <ac:spMk id="18" creationId="{054B3F04-9EAC-45C0-B3CE-0387EEA10A0C}"/>
          </ac:spMkLst>
        </pc:spChg>
        <pc:cxnChg chg="add del">
          <ac:chgData name="Mies Bru" userId="6ce909181adcc18e" providerId="LiveId" clId="{1E6138DC-070C-4752-BC72-B9E39D30308E}" dt="2025-12-28T19:57:05.187" v="668"/>
          <ac:cxnSpMkLst>
            <pc:docMk/>
            <pc:sldMk cId="1621951337" sldId="278"/>
            <ac:cxnSpMk id="12" creationId="{7E980882-9F71-4735-B550-09F0FB4AA20C}"/>
          </ac:cxnSpMkLst>
        </pc:cxnChg>
      </pc:sldChg>
      <pc:sldChg chg="addSp delSp modSp mod delDesignElem">
        <pc:chgData name="Mies Bru" userId="6ce909181adcc18e" providerId="LiveId" clId="{1E6138DC-070C-4752-BC72-B9E39D30308E}" dt="2025-12-28T20:00:38.944" v="675" actId="1076"/>
        <pc:sldMkLst>
          <pc:docMk/>
          <pc:sldMk cId="2112922557" sldId="283"/>
        </pc:sldMkLst>
        <pc:spChg chg="mod">
          <ac:chgData name="Mies Bru" userId="6ce909181adcc18e" providerId="LiveId" clId="{1E6138DC-070C-4752-BC72-B9E39D30308E}" dt="2025-12-28T20:00:38.944" v="675" actId="1076"/>
          <ac:spMkLst>
            <pc:docMk/>
            <pc:sldMk cId="2112922557" sldId="283"/>
            <ac:spMk id="2" creationId="{00000000-0000-0000-0000-000000000000}"/>
          </ac:spMkLst>
        </pc:spChg>
        <pc:spChg chg="mod">
          <ac:chgData name="Mies Bru" userId="6ce909181adcc18e" providerId="LiveId" clId="{1E6138DC-070C-4752-BC72-B9E39D30308E}" dt="2025-12-28T19:44:01.645" v="390" actId="20577"/>
          <ac:spMkLst>
            <pc:docMk/>
            <pc:sldMk cId="2112922557" sldId="283"/>
            <ac:spMk id="3" creationId="{00000000-0000-0000-0000-000000000000}"/>
          </ac:spMkLst>
        </pc:spChg>
        <pc:spChg chg="add del">
          <ac:chgData name="Mies Bru" userId="6ce909181adcc18e" providerId="LiveId" clId="{1E6138DC-070C-4752-BC72-B9E39D30308E}" dt="2025-12-28T19:57:05.187" v="668"/>
          <ac:spMkLst>
            <pc:docMk/>
            <pc:sldMk cId="2112922557" sldId="283"/>
            <ac:spMk id="5" creationId="{7CA7A88D-1D29-4C2E-8E04-411C18DB1616}"/>
          </ac:spMkLst>
        </pc:spChg>
        <pc:spChg chg="add del">
          <ac:chgData name="Mies Bru" userId="6ce909181adcc18e" providerId="LiveId" clId="{1E6138DC-070C-4752-BC72-B9E39D30308E}" dt="2025-12-28T19:57:05.187" v="668"/>
          <ac:spMkLst>
            <pc:docMk/>
            <pc:sldMk cId="2112922557" sldId="283"/>
            <ac:spMk id="6" creationId="{4862BD95-BE80-4CCD-B3C5-778687DE193E}"/>
          </ac:spMkLst>
        </pc:spChg>
        <pc:spChg chg="add del">
          <ac:chgData name="Mies Bru" userId="6ce909181adcc18e" providerId="LiveId" clId="{1E6138DC-070C-4752-BC72-B9E39D30308E}" dt="2025-12-28T19:57:05.187" v="668"/>
          <ac:spMkLst>
            <pc:docMk/>
            <pc:sldMk cId="2112922557" sldId="283"/>
            <ac:spMk id="14" creationId="{3741B58E-3B65-4A01-A276-975AB2CF8A08}"/>
          </ac:spMkLst>
        </pc:spChg>
        <pc:spChg chg="add del">
          <ac:chgData name="Mies Bru" userId="6ce909181adcc18e" providerId="LiveId" clId="{1E6138DC-070C-4752-BC72-B9E39D30308E}" dt="2025-12-28T19:57:05.187" v="668"/>
          <ac:spMkLst>
            <pc:docMk/>
            <pc:sldMk cId="2112922557" sldId="283"/>
            <ac:spMk id="16" creationId="{7AAC67C3-831B-4AB1-A259-DFB839CAFAFC}"/>
          </ac:spMkLst>
        </pc:spChg>
        <pc:spChg chg="add del">
          <ac:chgData name="Mies Bru" userId="6ce909181adcc18e" providerId="LiveId" clId="{1E6138DC-070C-4752-BC72-B9E39D30308E}" dt="2025-12-28T19:57:05.187" v="668"/>
          <ac:spMkLst>
            <pc:docMk/>
            <pc:sldMk cId="2112922557" sldId="283"/>
            <ac:spMk id="18" creationId="{054B3F04-9EAC-45C0-B3CE-0387EEA10A0C}"/>
          </ac:spMkLst>
        </pc:spChg>
        <pc:picChg chg="add mod">
          <ac:chgData name="Mies Bru" userId="6ce909181adcc18e" providerId="LiveId" clId="{1E6138DC-070C-4752-BC72-B9E39D30308E}" dt="2025-12-28T19:53:58.350" v="646" actId="1076"/>
          <ac:picMkLst>
            <pc:docMk/>
            <pc:sldMk cId="2112922557" sldId="283"/>
            <ac:picMk id="7" creationId="{72542AFE-60AE-B8B7-6052-9DF5F3FE6912}"/>
          </ac:picMkLst>
        </pc:picChg>
        <pc:cxnChg chg="add del">
          <ac:chgData name="Mies Bru" userId="6ce909181adcc18e" providerId="LiveId" clId="{1E6138DC-070C-4752-BC72-B9E39D30308E}" dt="2025-12-28T19:57:05.187" v="668"/>
          <ac:cxnSpMkLst>
            <pc:docMk/>
            <pc:sldMk cId="2112922557" sldId="283"/>
            <ac:cxnSpMk id="12" creationId="{7E980882-9F71-4735-B550-09F0FB4AA20C}"/>
          </ac:cxnSpMkLst>
        </pc:cxnChg>
      </pc:sldChg>
      <pc:sldChg chg="addSp delSp modSp mod delDesignElem">
        <pc:chgData name="Mies Bru" userId="6ce909181adcc18e" providerId="LiveId" clId="{1E6138DC-070C-4752-BC72-B9E39D30308E}" dt="2026-01-10T12:01:41.451" v="696" actId="6549"/>
        <pc:sldMkLst>
          <pc:docMk/>
          <pc:sldMk cId="445522021" sldId="285"/>
        </pc:sldMkLst>
        <pc:spChg chg="mod">
          <ac:chgData name="Mies Bru" userId="6ce909181adcc18e" providerId="LiveId" clId="{1E6138DC-070C-4752-BC72-B9E39D30308E}" dt="2026-01-10T12:01:41.451" v="696" actId="6549"/>
          <ac:spMkLst>
            <pc:docMk/>
            <pc:sldMk cId="445522021" sldId="285"/>
            <ac:spMk id="2" creationId="{DEF603E9-BE55-5D6F-880A-06E72C71C270}"/>
          </ac:spMkLst>
        </pc:spChg>
        <pc:spChg chg="add del">
          <ac:chgData name="Mies Bru" userId="6ce909181adcc18e" providerId="LiveId" clId="{1E6138DC-070C-4752-BC72-B9E39D30308E}" dt="2025-12-28T19:57:05.187" v="668"/>
          <ac:spMkLst>
            <pc:docMk/>
            <pc:sldMk cId="445522021" sldId="285"/>
            <ac:spMk id="5" creationId="{7CA7A88D-1D29-4C2E-8E04-411C18DB1616}"/>
          </ac:spMkLst>
        </pc:spChg>
        <pc:spChg chg="add del">
          <ac:chgData name="Mies Bru" userId="6ce909181adcc18e" providerId="LiveId" clId="{1E6138DC-070C-4752-BC72-B9E39D30308E}" dt="2025-12-28T19:57:05.187" v="668"/>
          <ac:spMkLst>
            <pc:docMk/>
            <pc:sldMk cId="445522021" sldId="285"/>
            <ac:spMk id="6" creationId="{4862BD95-BE80-4CCD-B3C5-778687DE193E}"/>
          </ac:spMkLst>
        </pc:spChg>
        <pc:spChg chg="add del">
          <ac:chgData name="Mies Bru" userId="6ce909181adcc18e" providerId="LiveId" clId="{1E6138DC-070C-4752-BC72-B9E39D30308E}" dt="2025-12-28T19:57:05.187" v="668"/>
          <ac:spMkLst>
            <pc:docMk/>
            <pc:sldMk cId="445522021" sldId="285"/>
            <ac:spMk id="14" creationId="{3741B58E-3B65-4A01-A276-975AB2CF8A08}"/>
          </ac:spMkLst>
        </pc:spChg>
        <pc:spChg chg="add del">
          <ac:chgData name="Mies Bru" userId="6ce909181adcc18e" providerId="LiveId" clId="{1E6138DC-070C-4752-BC72-B9E39D30308E}" dt="2025-12-28T19:57:05.187" v="668"/>
          <ac:spMkLst>
            <pc:docMk/>
            <pc:sldMk cId="445522021" sldId="285"/>
            <ac:spMk id="16" creationId="{7AAC67C3-831B-4AB1-A259-DFB839CAFAFC}"/>
          </ac:spMkLst>
        </pc:spChg>
        <pc:spChg chg="add del">
          <ac:chgData name="Mies Bru" userId="6ce909181adcc18e" providerId="LiveId" clId="{1E6138DC-070C-4752-BC72-B9E39D30308E}" dt="2025-12-28T19:57:05.187" v="668"/>
          <ac:spMkLst>
            <pc:docMk/>
            <pc:sldMk cId="445522021" sldId="285"/>
            <ac:spMk id="18" creationId="{054B3F04-9EAC-45C0-B3CE-0387EEA10A0C}"/>
          </ac:spMkLst>
        </pc:spChg>
        <pc:cxnChg chg="add del">
          <ac:chgData name="Mies Bru" userId="6ce909181adcc18e" providerId="LiveId" clId="{1E6138DC-070C-4752-BC72-B9E39D30308E}" dt="2025-12-28T19:57:05.187" v="668"/>
          <ac:cxnSpMkLst>
            <pc:docMk/>
            <pc:sldMk cId="445522021" sldId="285"/>
            <ac:cxnSpMk id="12" creationId="{7E980882-9F71-4735-B550-09F0FB4AA20C}"/>
          </ac:cxnSpMkLst>
        </pc:cxnChg>
      </pc:sldChg>
      <pc:sldChg chg="addSp delSp modSp mod ord delDesignElem">
        <pc:chgData name="Mies Bru" userId="6ce909181adcc18e" providerId="LiveId" clId="{1E6138DC-070C-4752-BC72-B9E39D30308E}" dt="2026-01-10T12:02:56.912" v="700"/>
        <pc:sldMkLst>
          <pc:docMk/>
          <pc:sldMk cId="3140897651" sldId="286"/>
        </pc:sldMkLst>
        <pc:spChg chg="mod">
          <ac:chgData name="Mies Bru" userId="6ce909181adcc18e" providerId="LiveId" clId="{1E6138DC-070C-4752-BC72-B9E39D30308E}" dt="2025-12-28T19:36:23.400" v="112" actId="20577"/>
          <ac:spMkLst>
            <pc:docMk/>
            <pc:sldMk cId="3140897651" sldId="286"/>
            <ac:spMk id="2" creationId="{75E46C10-655C-B8A2-FAF0-994D91644753}"/>
          </ac:spMkLst>
        </pc:spChg>
        <pc:spChg chg="mod">
          <ac:chgData name="Mies Bru" userId="6ce909181adcc18e" providerId="LiveId" clId="{1E6138DC-070C-4752-BC72-B9E39D30308E}" dt="2025-12-28T19:35:05.566" v="86" actId="113"/>
          <ac:spMkLst>
            <pc:docMk/>
            <pc:sldMk cId="3140897651" sldId="286"/>
            <ac:spMk id="3" creationId="{B21974D7-AC5A-35D0-CF2C-B7A87930D182}"/>
          </ac:spMkLst>
        </pc:spChg>
        <pc:spChg chg="add del">
          <ac:chgData name="Mies Bru" userId="6ce909181adcc18e" providerId="LiveId" clId="{1E6138DC-070C-4752-BC72-B9E39D30308E}" dt="2025-12-28T19:57:05.187" v="668"/>
          <ac:spMkLst>
            <pc:docMk/>
            <pc:sldMk cId="3140897651" sldId="286"/>
            <ac:spMk id="5" creationId="{7CA7A88D-1D29-4C2E-8E04-411C18DB1616}"/>
          </ac:spMkLst>
        </pc:spChg>
        <pc:spChg chg="add del">
          <ac:chgData name="Mies Bru" userId="6ce909181adcc18e" providerId="LiveId" clId="{1E6138DC-070C-4752-BC72-B9E39D30308E}" dt="2025-12-28T19:57:05.187" v="668"/>
          <ac:spMkLst>
            <pc:docMk/>
            <pc:sldMk cId="3140897651" sldId="286"/>
            <ac:spMk id="6" creationId="{4862BD95-BE80-4CCD-B3C5-778687DE193E}"/>
          </ac:spMkLst>
        </pc:spChg>
        <pc:spChg chg="add del">
          <ac:chgData name="Mies Bru" userId="6ce909181adcc18e" providerId="LiveId" clId="{1E6138DC-070C-4752-BC72-B9E39D30308E}" dt="2025-12-28T19:57:05.187" v="668"/>
          <ac:spMkLst>
            <pc:docMk/>
            <pc:sldMk cId="3140897651" sldId="286"/>
            <ac:spMk id="14" creationId="{3741B58E-3B65-4A01-A276-975AB2CF8A08}"/>
          </ac:spMkLst>
        </pc:spChg>
        <pc:spChg chg="add del">
          <ac:chgData name="Mies Bru" userId="6ce909181adcc18e" providerId="LiveId" clId="{1E6138DC-070C-4752-BC72-B9E39D30308E}" dt="2025-12-28T19:57:05.187" v="668"/>
          <ac:spMkLst>
            <pc:docMk/>
            <pc:sldMk cId="3140897651" sldId="286"/>
            <ac:spMk id="16" creationId="{7AAC67C3-831B-4AB1-A259-DFB839CAFAFC}"/>
          </ac:spMkLst>
        </pc:spChg>
        <pc:spChg chg="add del">
          <ac:chgData name="Mies Bru" userId="6ce909181adcc18e" providerId="LiveId" clId="{1E6138DC-070C-4752-BC72-B9E39D30308E}" dt="2025-12-28T19:57:05.187" v="668"/>
          <ac:spMkLst>
            <pc:docMk/>
            <pc:sldMk cId="3140897651" sldId="286"/>
            <ac:spMk id="18" creationId="{054B3F04-9EAC-45C0-B3CE-0387EEA10A0C}"/>
          </ac:spMkLst>
        </pc:spChg>
        <pc:cxnChg chg="add del">
          <ac:chgData name="Mies Bru" userId="6ce909181adcc18e" providerId="LiveId" clId="{1E6138DC-070C-4752-BC72-B9E39D30308E}" dt="2025-12-28T19:57:05.187" v="668"/>
          <ac:cxnSpMkLst>
            <pc:docMk/>
            <pc:sldMk cId="3140897651" sldId="286"/>
            <ac:cxnSpMk id="12" creationId="{7E980882-9F71-4735-B550-09F0FB4AA20C}"/>
          </ac:cxnSpMkLst>
        </pc:cxnChg>
      </pc:sldChg>
      <pc:sldChg chg="addSp delSp delDesignElem">
        <pc:chgData name="Mies Bru" userId="6ce909181adcc18e" providerId="LiveId" clId="{1E6138DC-070C-4752-BC72-B9E39D30308E}" dt="2025-12-28T19:57:05.187" v="668"/>
        <pc:sldMkLst>
          <pc:docMk/>
          <pc:sldMk cId="3879700309" sldId="288"/>
        </pc:sldMkLst>
        <pc:spChg chg="add del">
          <ac:chgData name="Mies Bru" userId="6ce909181adcc18e" providerId="LiveId" clId="{1E6138DC-070C-4752-BC72-B9E39D30308E}" dt="2025-12-28T19:57:05.187" v="668"/>
          <ac:spMkLst>
            <pc:docMk/>
            <pc:sldMk cId="3879700309" sldId="288"/>
            <ac:spMk id="19" creationId="{2865FBCB-3940-9B94-4CBA-7C970E24C50D}"/>
          </ac:spMkLst>
        </pc:spChg>
        <pc:spChg chg="add del">
          <ac:chgData name="Mies Bru" userId="6ce909181adcc18e" providerId="LiveId" clId="{1E6138DC-070C-4752-BC72-B9E39D30308E}" dt="2025-12-28T19:57:05.187" v="668"/>
          <ac:spMkLst>
            <pc:docMk/>
            <pc:sldMk cId="3879700309" sldId="288"/>
            <ac:spMk id="20" creationId="{BD00A6FA-1F75-0528-54C3-CC9929C317B0}"/>
          </ac:spMkLst>
        </pc:spChg>
        <pc:spChg chg="add del">
          <ac:chgData name="Mies Bru" userId="6ce909181adcc18e" providerId="LiveId" clId="{1E6138DC-070C-4752-BC72-B9E39D30308E}" dt="2025-12-28T19:57:05.187" v="668"/>
          <ac:spMkLst>
            <pc:docMk/>
            <pc:sldMk cId="3879700309" sldId="288"/>
            <ac:spMk id="24" creationId="{15AAF9D7-CF97-65BD-E26E-AB418D8BFF12}"/>
          </ac:spMkLst>
        </pc:spChg>
        <pc:spChg chg="add del">
          <ac:chgData name="Mies Bru" userId="6ce909181adcc18e" providerId="LiveId" clId="{1E6138DC-070C-4752-BC72-B9E39D30308E}" dt="2025-12-28T19:57:05.187" v="668"/>
          <ac:spMkLst>
            <pc:docMk/>
            <pc:sldMk cId="3879700309" sldId="288"/>
            <ac:spMk id="26" creationId="{FE842955-F615-3D71-2F2F-C9136BAE1132}"/>
          </ac:spMkLst>
        </pc:spChg>
        <pc:spChg chg="add del">
          <ac:chgData name="Mies Bru" userId="6ce909181adcc18e" providerId="LiveId" clId="{1E6138DC-070C-4752-BC72-B9E39D30308E}" dt="2025-12-28T19:57:05.187" v="668"/>
          <ac:spMkLst>
            <pc:docMk/>
            <pc:sldMk cId="3879700309" sldId="288"/>
            <ac:spMk id="28" creationId="{2558AACB-B3AB-CFDF-A164-4711440683F8}"/>
          </ac:spMkLst>
        </pc:spChg>
        <pc:cxnChg chg="add del">
          <ac:chgData name="Mies Bru" userId="6ce909181adcc18e" providerId="LiveId" clId="{1E6138DC-070C-4752-BC72-B9E39D30308E}" dt="2025-12-28T19:57:05.187" v="668"/>
          <ac:cxnSpMkLst>
            <pc:docMk/>
            <pc:sldMk cId="3879700309" sldId="288"/>
            <ac:cxnSpMk id="22" creationId="{FF91C876-1F31-F8FF-4402-6DC24FC1869B}"/>
          </ac:cxnSpMkLst>
        </pc:cxnChg>
      </pc:sldChg>
      <pc:sldChg chg="addSp delSp modSp mod delDesignElem">
        <pc:chgData name="Mies Bru" userId="6ce909181adcc18e" providerId="LiveId" clId="{1E6138DC-070C-4752-BC72-B9E39D30308E}" dt="2025-12-28T19:57:05.187" v="668"/>
        <pc:sldMkLst>
          <pc:docMk/>
          <pc:sldMk cId="2638592872" sldId="289"/>
        </pc:sldMkLst>
        <pc:spChg chg="mod">
          <ac:chgData name="Mies Bru" userId="6ce909181adcc18e" providerId="LiveId" clId="{1E6138DC-070C-4752-BC72-B9E39D30308E}" dt="2025-12-28T19:49:44.320" v="588" actId="20577"/>
          <ac:spMkLst>
            <pc:docMk/>
            <pc:sldMk cId="2638592872" sldId="289"/>
            <ac:spMk id="3" creationId="{9FC8D804-00A8-2E36-D248-450A89060D91}"/>
          </ac:spMkLst>
        </pc:spChg>
        <pc:spChg chg="add del">
          <ac:chgData name="Mies Bru" userId="6ce909181adcc18e" providerId="LiveId" clId="{1E6138DC-070C-4752-BC72-B9E39D30308E}" dt="2025-12-28T19:57:05.187" v="668"/>
          <ac:spMkLst>
            <pc:docMk/>
            <pc:sldMk cId="2638592872" sldId="289"/>
            <ac:spMk id="23" creationId="{E1629644-26BE-B380-0722-7AC84A4F872D}"/>
          </ac:spMkLst>
        </pc:spChg>
        <pc:spChg chg="add del">
          <ac:chgData name="Mies Bru" userId="6ce909181adcc18e" providerId="LiveId" clId="{1E6138DC-070C-4752-BC72-B9E39D30308E}" dt="2025-12-28T19:57:05.187" v="668"/>
          <ac:spMkLst>
            <pc:docMk/>
            <pc:sldMk cId="2638592872" sldId="289"/>
            <ac:spMk id="25" creationId="{DCA4FD02-B7B9-DAC3-F828-4CD899667B3C}"/>
          </ac:spMkLst>
        </pc:spChg>
        <pc:spChg chg="add del">
          <ac:chgData name="Mies Bru" userId="6ce909181adcc18e" providerId="LiveId" clId="{1E6138DC-070C-4752-BC72-B9E39D30308E}" dt="2025-12-28T19:57:05.187" v="668"/>
          <ac:spMkLst>
            <pc:docMk/>
            <pc:sldMk cId="2638592872" sldId="289"/>
            <ac:spMk id="29" creationId="{76451AA0-9AE7-7536-A901-D42AC22BCC07}"/>
          </ac:spMkLst>
        </pc:spChg>
        <pc:spChg chg="add del">
          <ac:chgData name="Mies Bru" userId="6ce909181adcc18e" providerId="LiveId" clId="{1E6138DC-070C-4752-BC72-B9E39D30308E}" dt="2025-12-28T19:57:05.187" v="668"/>
          <ac:spMkLst>
            <pc:docMk/>
            <pc:sldMk cId="2638592872" sldId="289"/>
            <ac:spMk id="31" creationId="{183C0400-457D-B27C-E3E1-CE7B86C91EEB}"/>
          </ac:spMkLst>
        </pc:spChg>
        <pc:spChg chg="add del">
          <ac:chgData name="Mies Bru" userId="6ce909181adcc18e" providerId="LiveId" clId="{1E6138DC-070C-4752-BC72-B9E39D30308E}" dt="2025-12-28T19:57:05.187" v="668"/>
          <ac:spMkLst>
            <pc:docMk/>
            <pc:sldMk cId="2638592872" sldId="289"/>
            <ac:spMk id="33" creationId="{12620A96-0402-233C-F673-3D4C5AB9E362}"/>
          </ac:spMkLst>
        </pc:spChg>
        <pc:cxnChg chg="add del">
          <ac:chgData name="Mies Bru" userId="6ce909181adcc18e" providerId="LiveId" clId="{1E6138DC-070C-4752-BC72-B9E39D30308E}" dt="2025-12-28T19:57:05.187" v="668"/>
          <ac:cxnSpMkLst>
            <pc:docMk/>
            <pc:sldMk cId="2638592872" sldId="289"/>
            <ac:cxnSpMk id="27" creationId="{14F08FE9-73DD-C00B-A67C-8143CF20720A}"/>
          </ac:cxnSpMkLst>
        </pc:cxnChg>
      </pc:sldChg>
      <pc:sldChg chg="addSp delSp modSp mod delDesignElem">
        <pc:chgData name="Mies Bru" userId="6ce909181adcc18e" providerId="LiveId" clId="{1E6138DC-070C-4752-BC72-B9E39D30308E}" dt="2025-12-28T19:57:05.187" v="668"/>
        <pc:sldMkLst>
          <pc:docMk/>
          <pc:sldMk cId="3291726754" sldId="290"/>
        </pc:sldMkLst>
        <pc:spChg chg="mod">
          <ac:chgData name="Mies Bru" userId="6ce909181adcc18e" providerId="LiveId" clId="{1E6138DC-070C-4752-BC72-B9E39D30308E}" dt="2025-12-28T19:33:07.323" v="62" actId="6549"/>
          <ac:spMkLst>
            <pc:docMk/>
            <pc:sldMk cId="3291726754" sldId="290"/>
            <ac:spMk id="3" creationId="{FC2840CB-1206-D93A-A72D-FEE8AF338CAA}"/>
          </ac:spMkLst>
        </pc:spChg>
        <pc:spChg chg="add del">
          <ac:chgData name="Mies Bru" userId="6ce909181adcc18e" providerId="LiveId" clId="{1E6138DC-070C-4752-BC72-B9E39D30308E}" dt="2025-12-28T19:57:05.187" v="668"/>
          <ac:spMkLst>
            <pc:docMk/>
            <pc:sldMk cId="3291726754" sldId="290"/>
            <ac:spMk id="8" creationId="{18B8BAD6-C3F8-A8E3-7068-0E3804FABFC0}"/>
          </ac:spMkLst>
        </pc:spChg>
        <pc:spChg chg="add del">
          <ac:chgData name="Mies Bru" userId="6ce909181adcc18e" providerId="LiveId" clId="{1E6138DC-070C-4752-BC72-B9E39D30308E}" dt="2025-12-28T19:57:05.187" v="668"/>
          <ac:spMkLst>
            <pc:docMk/>
            <pc:sldMk cId="3291726754" sldId="290"/>
            <ac:spMk id="10" creationId="{9E21257B-3ADE-0C2B-0C6F-A775C2BD09B6}"/>
          </ac:spMkLst>
        </pc:spChg>
        <pc:spChg chg="add del">
          <ac:chgData name="Mies Bru" userId="6ce909181adcc18e" providerId="LiveId" clId="{1E6138DC-070C-4752-BC72-B9E39D30308E}" dt="2025-12-28T19:57:05.187" v="668"/>
          <ac:spMkLst>
            <pc:docMk/>
            <pc:sldMk cId="3291726754" sldId="290"/>
            <ac:spMk id="14" creationId="{99390F4C-4EBF-C092-138F-72F032A546C2}"/>
          </ac:spMkLst>
        </pc:spChg>
        <pc:spChg chg="add del">
          <ac:chgData name="Mies Bru" userId="6ce909181adcc18e" providerId="LiveId" clId="{1E6138DC-070C-4752-BC72-B9E39D30308E}" dt="2025-12-28T19:57:05.187" v="668"/>
          <ac:spMkLst>
            <pc:docMk/>
            <pc:sldMk cId="3291726754" sldId="290"/>
            <ac:spMk id="16" creationId="{1D23DEE5-9715-70AE-DA6F-BBF1F4F78DEE}"/>
          </ac:spMkLst>
        </pc:spChg>
        <pc:spChg chg="add del">
          <ac:chgData name="Mies Bru" userId="6ce909181adcc18e" providerId="LiveId" clId="{1E6138DC-070C-4752-BC72-B9E39D30308E}" dt="2025-12-28T19:57:05.187" v="668"/>
          <ac:spMkLst>
            <pc:docMk/>
            <pc:sldMk cId="3291726754" sldId="290"/>
            <ac:spMk id="18" creationId="{11EE3CE1-4692-700B-73BD-5418D85C084D}"/>
          </ac:spMkLst>
        </pc:spChg>
        <pc:cxnChg chg="add del">
          <ac:chgData name="Mies Bru" userId="6ce909181adcc18e" providerId="LiveId" clId="{1E6138DC-070C-4752-BC72-B9E39D30308E}" dt="2025-12-28T19:57:05.187" v="668"/>
          <ac:cxnSpMkLst>
            <pc:docMk/>
            <pc:sldMk cId="3291726754" sldId="290"/>
            <ac:cxnSpMk id="12" creationId="{3BF7038D-9D4F-9D3D-3814-BA0087A58C9D}"/>
          </ac:cxnSpMkLst>
        </pc:cxnChg>
      </pc:sldChg>
      <pc:sldChg chg="addSp delSp modSp mod delDesignElem">
        <pc:chgData name="Mies Bru" userId="6ce909181adcc18e" providerId="LiveId" clId="{1E6138DC-070C-4752-BC72-B9E39D30308E}" dt="2026-01-10T12:03:31.055" v="716" actId="20577"/>
        <pc:sldMkLst>
          <pc:docMk/>
          <pc:sldMk cId="3310203847" sldId="291"/>
        </pc:sldMkLst>
        <pc:spChg chg="mod">
          <ac:chgData name="Mies Bru" userId="6ce909181adcc18e" providerId="LiveId" clId="{1E6138DC-070C-4752-BC72-B9E39D30308E}" dt="2026-01-10T12:03:31.055" v="716" actId="20577"/>
          <ac:spMkLst>
            <pc:docMk/>
            <pc:sldMk cId="3310203847" sldId="291"/>
            <ac:spMk id="2" creationId="{EAD5B007-59CB-EACC-CF63-9EEED1B9D9E0}"/>
          </ac:spMkLst>
        </pc:spChg>
        <pc:spChg chg="mod">
          <ac:chgData name="Mies Bru" userId="6ce909181adcc18e" providerId="LiveId" clId="{1E6138DC-070C-4752-BC72-B9E39D30308E}" dt="2025-12-28T19:35:33.066" v="91" actId="20577"/>
          <ac:spMkLst>
            <pc:docMk/>
            <pc:sldMk cId="3310203847" sldId="291"/>
            <ac:spMk id="3" creationId="{9A3FFCFB-96B3-6601-DA96-74F1D1B2A8A5}"/>
          </ac:spMkLst>
        </pc:spChg>
        <pc:spChg chg="add del">
          <ac:chgData name="Mies Bru" userId="6ce909181adcc18e" providerId="LiveId" clId="{1E6138DC-070C-4752-BC72-B9E39D30308E}" dt="2025-12-28T19:57:05.187" v="668"/>
          <ac:spMkLst>
            <pc:docMk/>
            <pc:sldMk cId="3310203847" sldId="291"/>
            <ac:spMk id="9" creationId="{316AA80C-3D74-D0DD-0937-DCE3E2A8FC3D}"/>
          </ac:spMkLst>
        </pc:spChg>
        <pc:spChg chg="add del">
          <ac:chgData name="Mies Bru" userId="6ce909181adcc18e" providerId="LiveId" clId="{1E6138DC-070C-4752-BC72-B9E39D30308E}" dt="2025-12-28T19:57:05.187" v="668"/>
          <ac:spMkLst>
            <pc:docMk/>
            <pc:sldMk cId="3310203847" sldId="291"/>
            <ac:spMk id="11" creationId="{A91D8882-6AF9-CD46-003D-55FA6E8DE108}"/>
          </ac:spMkLst>
        </pc:spChg>
        <pc:spChg chg="add del">
          <ac:chgData name="Mies Bru" userId="6ce909181adcc18e" providerId="LiveId" clId="{1E6138DC-070C-4752-BC72-B9E39D30308E}" dt="2025-12-28T19:57:05.187" v="668"/>
          <ac:spMkLst>
            <pc:docMk/>
            <pc:sldMk cId="3310203847" sldId="291"/>
            <ac:spMk id="15" creationId="{4CF594DC-488D-7D8E-0800-6B3E866EE625}"/>
          </ac:spMkLst>
        </pc:spChg>
        <pc:spChg chg="add del">
          <ac:chgData name="Mies Bru" userId="6ce909181adcc18e" providerId="LiveId" clId="{1E6138DC-070C-4752-BC72-B9E39D30308E}" dt="2025-12-28T19:57:05.187" v="668"/>
          <ac:spMkLst>
            <pc:docMk/>
            <pc:sldMk cId="3310203847" sldId="291"/>
            <ac:spMk id="17" creationId="{8981A1A9-ADEC-E961-34F4-E089AC391314}"/>
          </ac:spMkLst>
        </pc:spChg>
        <pc:spChg chg="add del">
          <ac:chgData name="Mies Bru" userId="6ce909181adcc18e" providerId="LiveId" clId="{1E6138DC-070C-4752-BC72-B9E39D30308E}" dt="2025-12-28T19:57:05.187" v="668"/>
          <ac:spMkLst>
            <pc:docMk/>
            <pc:sldMk cId="3310203847" sldId="291"/>
            <ac:spMk id="19" creationId="{15535B55-8B30-6D6E-E335-013C799D4B93}"/>
          </ac:spMkLst>
        </pc:spChg>
        <pc:graphicFrameChg chg="modGraphic">
          <ac:chgData name="Mies Bru" userId="6ce909181adcc18e" providerId="LiveId" clId="{1E6138DC-070C-4752-BC72-B9E39D30308E}" dt="2025-12-28T19:41:01.005" v="162" actId="20577"/>
          <ac:graphicFrameMkLst>
            <pc:docMk/>
            <pc:sldMk cId="3310203847" sldId="291"/>
            <ac:graphicFrameMk id="5" creationId="{B96D72F2-B145-2E2D-F7E0-7ACB246B4D19}"/>
          </ac:graphicFrameMkLst>
        </pc:graphicFrameChg>
        <pc:cxnChg chg="add del">
          <ac:chgData name="Mies Bru" userId="6ce909181adcc18e" providerId="LiveId" clId="{1E6138DC-070C-4752-BC72-B9E39D30308E}" dt="2025-12-28T19:57:05.187" v="668"/>
          <ac:cxnSpMkLst>
            <pc:docMk/>
            <pc:sldMk cId="3310203847" sldId="291"/>
            <ac:cxnSpMk id="13" creationId="{F5B1B626-2B3B-EA43-2CE7-55D5374B09C5}"/>
          </ac:cxnSpMkLst>
        </pc:cxnChg>
      </pc:sldChg>
      <pc:sldChg chg="addSp delSp modSp mod delDesignElem">
        <pc:chgData name="Mies Bru" userId="6ce909181adcc18e" providerId="LiveId" clId="{1E6138DC-070C-4752-BC72-B9E39D30308E}" dt="2025-12-28T20:00:38.353" v="674" actId="26606"/>
        <pc:sldMkLst>
          <pc:docMk/>
          <pc:sldMk cId="1111314950" sldId="292"/>
        </pc:sldMkLst>
        <pc:spChg chg="mod">
          <ac:chgData name="Mies Bru" userId="6ce909181adcc18e" providerId="LiveId" clId="{1E6138DC-070C-4752-BC72-B9E39D30308E}" dt="2025-12-28T20:00:38.353" v="674" actId="26606"/>
          <ac:spMkLst>
            <pc:docMk/>
            <pc:sldMk cId="1111314950" sldId="292"/>
            <ac:spMk id="2" creationId="{1DC6B19A-DCE2-BA67-B5F6-D723C60A8775}"/>
          </ac:spMkLst>
        </pc:spChg>
        <pc:spChg chg="mod">
          <ac:chgData name="Mies Bru" userId="6ce909181adcc18e" providerId="LiveId" clId="{1E6138DC-070C-4752-BC72-B9E39D30308E}" dt="2025-12-28T20:00:38.353" v="674" actId="26606"/>
          <ac:spMkLst>
            <pc:docMk/>
            <pc:sldMk cId="1111314950" sldId="292"/>
            <ac:spMk id="3" creationId="{2AC15E5A-3AD9-16C8-1177-75166D8232FB}"/>
          </ac:spMkLst>
        </pc:spChg>
        <pc:spChg chg="add del">
          <ac:chgData name="Mies Bru" userId="6ce909181adcc18e" providerId="LiveId" clId="{1E6138DC-070C-4752-BC72-B9E39D30308E}" dt="2025-12-28T20:00:38.353" v="674" actId="26606"/>
          <ac:spMkLst>
            <pc:docMk/>
            <pc:sldMk cId="1111314950" sldId="292"/>
            <ac:spMk id="5" creationId="{3104E35D-F9A7-A291-9FFB-2FE859456096}"/>
          </ac:spMkLst>
        </pc:spChg>
        <pc:spChg chg="add del">
          <ac:chgData name="Mies Bru" userId="6ce909181adcc18e" providerId="LiveId" clId="{1E6138DC-070C-4752-BC72-B9E39D30308E}" dt="2025-12-28T20:00:38.353" v="674" actId="26606"/>
          <ac:spMkLst>
            <pc:docMk/>
            <pc:sldMk cId="1111314950" sldId="292"/>
            <ac:spMk id="6" creationId="{FE1933D5-7F94-F120-B06B-928D4C4E3F26}"/>
          </ac:spMkLst>
        </pc:spChg>
        <pc:spChg chg="add del">
          <ac:chgData name="Mies Bru" userId="6ce909181adcc18e" providerId="LiveId" clId="{1E6138DC-070C-4752-BC72-B9E39D30308E}" dt="2025-12-28T20:00:38.353" v="674" actId="26606"/>
          <ac:spMkLst>
            <pc:docMk/>
            <pc:sldMk cId="1111314950" sldId="292"/>
            <ac:spMk id="14" creationId="{B414FBA2-99CB-E268-BCA7-BD9DABE210DC}"/>
          </ac:spMkLst>
        </pc:spChg>
        <pc:spChg chg="add del">
          <ac:chgData name="Mies Bru" userId="6ce909181adcc18e" providerId="LiveId" clId="{1E6138DC-070C-4752-BC72-B9E39D30308E}" dt="2025-12-28T20:00:38.353" v="674" actId="26606"/>
          <ac:spMkLst>
            <pc:docMk/>
            <pc:sldMk cId="1111314950" sldId="292"/>
            <ac:spMk id="16" creationId="{14E1E568-9593-78C9-558C-707775690AB9}"/>
          </ac:spMkLst>
        </pc:spChg>
        <pc:spChg chg="add del">
          <ac:chgData name="Mies Bru" userId="6ce909181adcc18e" providerId="LiveId" clId="{1E6138DC-070C-4752-BC72-B9E39D30308E}" dt="2025-12-28T20:00:38.353" v="674" actId="26606"/>
          <ac:spMkLst>
            <pc:docMk/>
            <pc:sldMk cId="1111314950" sldId="292"/>
            <ac:spMk id="18" creationId="{EFE61DFD-AECD-4166-FA56-AE581F28AA03}"/>
          </ac:spMkLst>
        </pc:spChg>
        <pc:cxnChg chg="add del">
          <ac:chgData name="Mies Bru" userId="6ce909181adcc18e" providerId="LiveId" clId="{1E6138DC-070C-4752-BC72-B9E39D30308E}" dt="2025-12-28T20:00:25.690" v="669" actId="26606"/>
          <ac:cxnSpMkLst>
            <pc:docMk/>
            <pc:sldMk cId="1111314950" sldId="292"/>
            <ac:cxnSpMk id="12" creationId="{0D6993F5-E7FF-1CF7-1365-56C083FC2E71}"/>
          </ac:cxnSpMkLst>
        </pc:cxnChg>
      </pc:sldChg>
      <pc:sldChg chg="del">
        <pc:chgData name="Mies Bru" userId="6ce909181adcc18e" providerId="LiveId" clId="{1E6138DC-070C-4752-BC72-B9E39D30308E}" dt="2025-12-28T19:44:15.355" v="391" actId="2696"/>
        <pc:sldMkLst>
          <pc:docMk/>
          <pc:sldMk cId="3655131881" sldId="293"/>
        </pc:sldMkLst>
      </pc:sldChg>
      <pc:sldChg chg="del">
        <pc:chgData name="Mies Bru" userId="6ce909181adcc18e" providerId="LiveId" clId="{1E6138DC-070C-4752-BC72-B9E39D30308E}" dt="2025-12-28T19:34:03.569" v="63" actId="2696"/>
        <pc:sldMkLst>
          <pc:docMk/>
          <pc:sldMk cId="2469614138" sldId="297"/>
        </pc:sldMkLst>
      </pc:sldChg>
      <pc:sldChg chg="add del">
        <pc:chgData name="Mies Bru" userId="6ce909181adcc18e" providerId="LiveId" clId="{1E6138DC-070C-4752-BC72-B9E39D30308E}" dt="2025-12-28T19:34:28.406" v="68" actId="2696"/>
        <pc:sldMkLst>
          <pc:docMk/>
          <pc:sldMk cId="3380253493" sldId="298"/>
        </pc:sldMkLst>
      </pc:sldChg>
      <pc:sldChg chg="addSp delSp modSp add mod ord delDesignElem">
        <pc:chgData name="Mies Bru" userId="6ce909181adcc18e" providerId="LiveId" clId="{1E6138DC-070C-4752-BC72-B9E39D30308E}" dt="2026-01-10T12:02:40.800" v="698"/>
        <pc:sldMkLst>
          <pc:docMk/>
          <pc:sldMk cId="1690116283" sldId="301"/>
        </pc:sldMkLst>
        <pc:spChg chg="mod">
          <ac:chgData name="Mies Bru" userId="6ce909181adcc18e" providerId="LiveId" clId="{1E6138DC-070C-4752-BC72-B9E39D30308E}" dt="2025-12-28T19:44:49.646" v="401" actId="20577"/>
          <ac:spMkLst>
            <pc:docMk/>
            <pc:sldMk cId="1690116283" sldId="301"/>
            <ac:spMk id="2" creationId="{E237EBF5-3290-E38C-0073-D07B2B2C024C}"/>
          </ac:spMkLst>
        </pc:spChg>
        <pc:spChg chg="mod">
          <ac:chgData name="Mies Bru" userId="6ce909181adcc18e" providerId="LiveId" clId="{1E6138DC-070C-4752-BC72-B9E39D30308E}" dt="2025-12-28T19:46:38.553" v="584" actId="20577"/>
          <ac:spMkLst>
            <pc:docMk/>
            <pc:sldMk cId="1690116283" sldId="301"/>
            <ac:spMk id="3" creationId="{3DF375F7-4A92-6F7B-EF4B-11D2F9E4C9CB}"/>
          </ac:spMkLst>
        </pc:spChg>
        <pc:spChg chg="add del">
          <ac:chgData name="Mies Bru" userId="6ce909181adcc18e" providerId="LiveId" clId="{1E6138DC-070C-4752-BC72-B9E39D30308E}" dt="2025-12-28T19:57:05.187" v="668"/>
          <ac:spMkLst>
            <pc:docMk/>
            <pc:sldMk cId="1690116283" sldId="301"/>
            <ac:spMk id="5" creationId="{DE87B14E-FE0B-5733-9B8F-1009987C073F}"/>
          </ac:spMkLst>
        </pc:spChg>
        <pc:spChg chg="add del">
          <ac:chgData name="Mies Bru" userId="6ce909181adcc18e" providerId="LiveId" clId="{1E6138DC-070C-4752-BC72-B9E39D30308E}" dt="2025-12-28T19:57:05.187" v="668"/>
          <ac:spMkLst>
            <pc:docMk/>
            <pc:sldMk cId="1690116283" sldId="301"/>
            <ac:spMk id="6" creationId="{BBDF9660-884E-BBE9-A41D-A561AEDE19C5}"/>
          </ac:spMkLst>
        </pc:spChg>
        <pc:spChg chg="add del">
          <ac:chgData name="Mies Bru" userId="6ce909181adcc18e" providerId="LiveId" clId="{1E6138DC-070C-4752-BC72-B9E39D30308E}" dt="2025-12-28T19:57:05.187" v="668"/>
          <ac:spMkLst>
            <pc:docMk/>
            <pc:sldMk cId="1690116283" sldId="301"/>
            <ac:spMk id="14" creationId="{5834F951-A9E8-2EFF-1FE8-C749AA85A6C9}"/>
          </ac:spMkLst>
        </pc:spChg>
        <pc:spChg chg="add del">
          <ac:chgData name="Mies Bru" userId="6ce909181adcc18e" providerId="LiveId" clId="{1E6138DC-070C-4752-BC72-B9E39D30308E}" dt="2025-12-28T19:57:05.187" v="668"/>
          <ac:spMkLst>
            <pc:docMk/>
            <pc:sldMk cId="1690116283" sldId="301"/>
            <ac:spMk id="16" creationId="{6C53863F-8F90-7034-1E23-865852FF5F0B}"/>
          </ac:spMkLst>
        </pc:spChg>
        <pc:spChg chg="add del">
          <ac:chgData name="Mies Bru" userId="6ce909181adcc18e" providerId="LiveId" clId="{1E6138DC-070C-4752-BC72-B9E39D30308E}" dt="2025-12-28T19:57:05.187" v="668"/>
          <ac:spMkLst>
            <pc:docMk/>
            <pc:sldMk cId="1690116283" sldId="301"/>
            <ac:spMk id="18" creationId="{9E3B9FD0-7D16-A902-C436-19E0A7ECF8CE}"/>
          </ac:spMkLst>
        </pc:spChg>
        <pc:cxnChg chg="add del">
          <ac:chgData name="Mies Bru" userId="6ce909181adcc18e" providerId="LiveId" clId="{1E6138DC-070C-4752-BC72-B9E39D30308E}" dt="2025-12-28T19:57:05.187" v="668"/>
          <ac:cxnSpMkLst>
            <pc:docMk/>
            <pc:sldMk cId="1690116283" sldId="301"/>
            <ac:cxnSpMk id="12" creationId="{71CEF98B-F074-F52F-F12A-67E51B82ED19}"/>
          </ac:cxnSpMkLst>
        </pc:cxnChg>
      </pc:sldChg>
    </pc:docChg>
  </pc:docChgLst>
  <pc:docChgLst>
    <pc:chgData name="Mies Bru" userId="6ce909181adcc18e" providerId="LiveId" clId="{9C8B2954-0937-4241-BB91-FEFF19CEB300}"/>
    <pc:docChg chg="custSel delSld modSld">
      <pc:chgData name="Mies Bru" userId="6ce909181adcc18e" providerId="LiveId" clId="{9C8B2954-0937-4241-BB91-FEFF19CEB300}" dt="2024-01-09T14:12:30.056" v="248" actId="20577"/>
      <pc:docMkLst>
        <pc:docMk/>
      </pc:docMkLst>
      <pc:sldChg chg="modSp mod">
        <pc:chgData name="Mies Bru" userId="6ce909181adcc18e" providerId="LiveId" clId="{9C8B2954-0937-4241-BB91-FEFF19CEB300}" dt="2024-01-09T13:53:03.396" v="1" actId="20577"/>
        <pc:sldMkLst>
          <pc:docMk/>
          <pc:sldMk cId="2254602970" sldId="257"/>
        </pc:sldMkLst>
      </pc:sldChg>
      <pc:sldChg chg="modSp mod">
        <pc:chgData name="Mies Bru" userId="6ce909181adcc18e" providerId="LiveId" clId="{9C8B2954-0937-4241-BB91-FEFF19CEB300}" dt="2024-01-09T13:57:40.107" v="59" actId="20577"/>
        <pc:sldMkLst>
          <pc:docMk/>
          <pc:sldMk cId="1302915668" sldId="261"/>
        </pc:sldMkLst>
      </pc:sldChg>
      <pc:sldChg chg="modSp mod">
        <pc:chgData name="Mies Bru" userId="6ce909181adcc18e" providerId="LiveId" clId="{9C8B2954-0937-4241-BB91-FEFF19CEB300}" dt="2024-01-09T13:57:58.002" v="63" actId="6549"/>
        <pc:sldMkLst>
          <pc:docMk/>
          <pc:sldMk cId="3536834979" sldId="263"/>
        </pc:sldMkLst>
      </pc:sldChg>
      <pc:sldChg chg="modSp mod">
        <pc:chgData name="Mies Bru" userId="6ce909181adcc18e" providerId="LiveId" clId="{9C8B2954-0937-4241-BB91-FEFF19CEB300}" dt="2024-01-09T14:04:31.026" v="106" actId="20577"/>
        <pc:sldMkLst>
          <pc:docMk/>
          <pc:sldMk cId="3791553715" sldId="266"/>
        </pc:sldMkLst>
      </pc:sldChg>
      <pc:sldChg chg="modSp mod">
        <pc:chgData name="Mies Bru" userId="6ce909181adcc18e" providerId="LiveId" clId="{9C8B2954-0937-4241-BB91-FEFF19CEB300}" dt="2024-01-09T14:05:25.718" v="189" actId="20577"/>
        <pc:sldMkLst>
          <pc:docMk/>
          <pc:sldMk cId="257041945" sldId="272"/>
        </pc:sldMkLst>
      </pc:sldChg>
      <pc:sldChg chg="modSp mod">
        <pc:chgData name="Mies Bru" userId="6ce909181adcc18e" providerId="LiveId" clId="{9C8B2954-0937-4241-BB91-FEFF19CEB300}" dt="2024-01-09T14:04:04.368" v="96" actId="20577"/>
        <pc:sldMkLst>
          <pc:docMk/>
          <pc:sldMk cId="2412551291" sldId="274"/>
        </pc:sldMkLst>
      </pc:sldChg>
      <pc:sldChg chg="modSp mod">
        <pc:chgData name="Mies Bru" userId="6ce909181adcc18e" providerId="LiveId" clId="{9C8B2954-0937-4241-BB91-FEFF19CEB300}" dt="2024-01-09T14:04:19.299" v="101" actId="20577"/>
        <pc:sldMkLst>
          <pc:docMk/>
          <pc:sldMk cId="3660029940" sldId="276"/>
        </pc:sldMkLst>
      </pc:sldChg>
      <pc:sldChg chg="modSp mod">
        <pc:chgData name="Mies Bru" userId="6ce909181adcc18e" providerId="LiveId" clId="{9C8B2954-0937-4241-BB91-FEFF19CEB300}" dt="2024-01-09T14:12:30.056" v="248" actId="20577"/>
        <pc:sldMkLst>
          <pc:docMk/>
          <pc:sldMk cId="3711489110" sldId="277"/>
        </pc:sldMkLst>
      </pc:sldChg>
      <pc:sldChg chg="del">
        <pc:chgData name="Mies Bru" userId="6ce909181adcc18e" providerId="LiveId" clId="{9C8B2954-0937-4241-BB91-FEFF19CEB300}" dt="2024-01-09T14:06:16.382" v="196" actId="2696"/>
        <pc:sldMkLst>
          <pc:docMk/>
          <pc:sldMk cId="4094890946" sldId="279"/>
        </pc:sldMkLst>
      </pc:sldChg>
      <pc:sldChg chg="addSp modSp mod">
        <pc:chgData name="Mies Bru" userId="6ce909181adcc18e" providerId="LiveId" clId="{9C8B2954-0937-4241-BB91-FEFF19CEB300}" dt="2024-01-09T13:56:53.802" v="57" actId="6549"/>
        <pc:sldMkLst>
          <pc:docMk/>
          <pc:sldMk cId="4170459095" sldId="280"/>
        </pc:sldMkLst>
      </pc:sldChg>
      <pc:sldChg chg="modSp mod">
        <pc:chgData name="Mies Bru" userId="6ce909181adcc18e" providerId="LiveId" clId="{9C8B2954-0937-4241-BB91-FEFF19CEB300}" dt="2024-01-09T14:05:52.857" v="195" actId="20577"/>
        <pc:sldMkLst>
          <pc:docMk/>
          <pc:sldMk cId="2112922557" sldId="28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AB607-C63D-43BE-98B1-C88225F1CB03}" type="datetimeFigureOut">
              <a:rPr lang="nl-BE" smtClean="0"/>
              <a:t>10/01/2026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CFB5F-BA00-4AC9-A124-195C5223AA76}" type="slidenum">
              <a:rPr lang="nl-BE" smtClean="0"/>
              <a:t>‹nr.›</a:t>
            </a:fld>
            <a:endParaRPr lang="nl-BE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249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AB607-C63D-43BE-98B1-C88225F1CB03}" type="datetimeFigureOut">
              <a:rPr lang="nl-BE" smtClean="0"/>
              <a:t>10/01/2026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CFB5F-BA00-4AC9-A124-195C5223AA7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595893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AB607-C63D-43BE-98B1-C88225F1CB03}" type="datetimeFigureOut">
              <a:rPr lang="nl-BE" smtClean="0"/>
              <a:t>10/01/2026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CFB5F-BA00-4AC9-A124-195C5223AA76}" type="slidenum">
              <a:rPr lang="nl-BE" smtClean="0"/>
              <a:t>‹nr.›</a:t>
            </a:fld>
            <a:endParaRPr lang="nl-BE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31518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AB607-C63D-43BE-98B1-C88225F1CB03}" type="datetimeFigureOut">
              <a:rPr lang="nl-BE" smtClean="0"/>
              <a:t>10/01/2026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CFB5F-BA00-4AC9-A124-195C5223AA7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764238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AB607-C63D-43BE-98B1-C88225F1CB03}" type="datetimeFigureOut">
              <a:rPr lang="nl-BE" smtClean="0"/>
              <a:t>10/01/2026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CFB5F-BA00-4AC9-A124-195C5223AA7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385110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AB607-C63D-43BE-98B1-C88225F1CB03}" type="datetimeFigureOut">
              <a:rPr lang="nl-BE" smtClean="0"/>
              <a:t>10/01/2026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CFB5F-BA00-4AC9-A124-195C5223AA7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67426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AB607-C63D-43BE-98B1-C88225F1CB03}" type="datetimeFigureOut">
              <a:rPr lang="nl-BE" smtClean="0"/>
              <a:t>10/01/2026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CFB5F-BA00-4AC9-A124-195C5223AA7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00762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8B0AB607-C63D-43BE-98B1-C88225F1CB03}" type="datetimeFigureOut">
              <a:rPr lang="nl-BE" smtClean="0"/>
              <a:t>10/01/2026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14CFB5F-BA00-4AC9-A124-195C5223AA7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502936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AB607-C63D-43BE-98B1-C88225F1CB03}" type="datetimeFigureOut">
              <a:rPr lang="nl-BE" smtClean="0"/>
              <a:t>10/01/2026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CFB5F-BA00-4AC9-A124-195C5223AA7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89714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AB607-C63D-43BE-98B1-C88225F1CB03}" type="datetimeFigureOut">
              <a:rPr lang="nl-BE" smtClean="0"/>
              <a:t>10/01/2026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CFB5F-BA00-4AC9-A124-195C5223AA7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55262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AB607-C63D-43BE-98B1-C88225F1CB03}" type="datetimeFigureOut">
              <a:rPr lang="nl-BE" smtClean="0"/>
              <a:t>10/01/2026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CFB5F-BA00-4AC9-A124-195C5223AA7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67735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8B0AB607-C63D-43BE-98B1-C88225F1CB03}" type="datetimeFigureOut">
              <a:rPr lang="nl-BE" smtClean="0"/>
              <a:t>10/01/2026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914CFB5F-BA00-4AC9-A124-195C5223AA76}" type="slidenum">
              <a:rPr lang="nl-BE" smtClean="0"/>
              <a:t>‹nr.›</a:t>
            </a:fld>
            <a:endParaRPr lang="nl-BE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0268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98T-LVEEsXE?feature=oembed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://www.ovmdewijzeeik.be/" TargetMode="Externa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mailto:ovm.dewijzeeik@gmail.com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8">
            <a:extLst>
              <a:ext uri="{FF2B5EF4-FFF2-40B4-BE49-F238E27FC236}">
                <a16:creationId xmlns:a16="http://schemas.microsoft.com/office/drawing/2014/main" id="{1D1D1210-3BD3-4C6E-AD1B-07BFB5ABDD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14" name="Rectangle 10">
            <a:extLst>
              <a:ext uri="{FF2B5EF4-FFF2-40B4-BE49-F238E27FC236}">
                <a16:creationId xmlns:a16="http://schemas.microsoft.com/office/drawing/2014/main" id="{E4947F56-9DBB-4FF9-ABF2-5B7B3C7B5F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6E21A4B-9996-44C9-AE8B-9B156A6CD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64E74486-E6AB-4CA4-B730-DCB6EBC7B1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ndertitel 2"/>
          <p:cNvSpPr>
            <a:spLocks noGrp="1"/>
          </p:cNvSpPr>
          <p:nvPr>
            <p:ph type="subTitle" idx="4294967295"/>
          </p:nvPr>
        </p:nvSpPr>
        <p:spPr>
          <a:xfrm>
            <a:off x="633999" y="5727515"/>
            <a:ext cx="10925101" cy="515477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b="1" cap="all" spc="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ptos" panose="020B0004020202020204" pitchFamily="34" charset="0"/>
              </a:rPr>
              <a:t>Informatie</a:t>
            </a:r>
            <a:r>
              <a:rPr lang="en-US" b="1" cap="all" spc="200" dirty="0">
                <a:solidFill>
                  <a:schemeClr val="tx1">
                    <a:lumMod val="85000"/>
                    <a:lumOff val="15000"/>
                  </a:schemeClr>
                </a:solidFill>
                <a:latin typeface="Aptos" panose="020B0004020202020204" pitchFamily="34" charset="0"/>
              </a:rPr>
              <a:t> 2026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2" r="-1" b="-1"/>
          <a:stretch/>
        </p:blipFill>
        <p:spPr bwMode="auto">
          <a:xfrm>
            <a:off x="721086" y="1092594"/>
            <a:ext cx="10738438" cy="4149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FD29D94-DCB8-41B5-B682-FE1CEFCB5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1086" y="5618770"/>
            <a:ext cx="10515600" cy="0"/>
          </a:xfrm>
          <a:prstGeom prst="line">
            <a:avLst/>
          </a:prstGeom>
          <a:ln w="6350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F1720810-DC7C-41EE-8F6B-E884FA644E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9D905F4-0739-470A-953A-6CDD9AD67E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54602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844"/>
    </mc:Choice>
    <mc:Fallback xmlns="">
      <p:transition spd="slow" advTm="16844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7">
            <a:extLst>
              <a:ext uri="{FF2B5EF4-FFF2-40B4-BE49-F238E27FC236}">
                <a16:creationId xmlns:a16="http://schemas.microsoft.com/office/drawing/2014/main" id="{7CA7A88D-1D29-4C2E-8E04-411C18DB16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862BD95-BE80-4CCD-B3C5-778687DE19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E980882-9F71-4735-B550-09F0FB4AA2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3741B58E-3B65-4A01-A276-975AB2CF8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AAC67C3-831B-4AB1-A259-DFB839CAFA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92370" y="605896"/>
            <a:ext cx="3084844" cy="564620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 err="1">
                <a:solidFill>
                  <a:srgbClr val="FFFFFF"/>
                </a:solidFill>
                <a:latin typeface="Aptos" panose="020B0004020202020204" pitchFamily="34" charset="0"/>
              </a:rPr>
              <a:t>Inhoud</a:t>
            </a:r>
            <a:endParaRPr lang="en-US" sz="4000" dirty="0">
              <a:solidFill>
                <a:srgbClr val="FFFFFF"/>
              </a:solidFill>
              <a:latin typeface="Aptos" panose="020B00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54B3F04-9EAC-45C0-B3CE-0387EEA10A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4742016" y="605896"/>
            <a:ext cx="6413663" cy="5646208"/>
          </a:xfrm>
        </p:spPr>
        <p:txBody>
          <a:bodyPr vert="horz" lIns="0" tIns="45720" rIns="0" bIns="45720" rtlCol="0" anchor="ctr">
            <a:normAutofit/>
          </a:bodyPr>
          <a:lstStyle/>
          <a:p>
            <a:pPr marL="457200" indent="-228600">
              <a:buFont typeface="Calibri" panose="020F0502020204030204" pitchFamily="34" charset="0"/>
              <a:buChar char="•"/>
            </a:pPr>
            <a:r>
              <a:rPr lang="en-US" sz="3200" cap="none" spc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Wat is ‘Humanistisch Verbond Ouders De Wijze Eik’?</a:t>
            </a:r>
          </a:p>
          <a:p>
            <a:pPr marL="457200" indent="-228600">
              <a:buFont typeface="Calibri" panose="020F0502020204030204" pitchFamily="34" charset="0"/>
              <a:buChar char="•"/>
            </a:pPr>
            <a:r>
              <a:rPr lang="en-US" sz="3200" cap="none" spc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Wie zijn wij?</a:t>
            </a:r>
          </a:p>
          <a:p>
            <a:pPr marL="457200" indent="-228600">
              <a:buFont typeface="Calibri" panose="020F0502020204030204" pitchFamily="34" charset="0"/>
              <a:buChar char="•"/>
            </a:pPr>
            <a:r>
              <a:rPr lang="en-US" sz="3200" cap="none" spc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Les niet-confessionele zedenleer</a:t>
            </a:r>
          </a:p>
          <a:p>
            <a:pPr marL="457200" indent="-228600">
              <a:buFont typeface="Calibri" panose="020F0502020204030204" pitchFamily="34" charset="0"/>
              <a:buChar char="•"/>
            </a:pPr>
            <a:r>
              <a:rPr lang="en-US" sz="3200" cap="none" spc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Waarom feesten?</a:t>
            </a:r>
          </a:p>
          <a:p>
            <a:pPr marL="457200" indent="-228600">
              <a:buFont typeface="Calibri" panose="020F0502020204030204" pitchFamily="34" charset="0"/>
              <a:buChar char="•"/>
            </a:pPr>
            <a:r>
              <a:rPr lang="en-US" sz="3200" cap="none" spc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Praktische organisatie</a:t>
            </a:r>
          </a:p>
          <a:p>
            <a:pPr marL="457200" indent="-228600">
              <a:buFont typeface="Calibri" panose="020F0502020204030204" pitchFamily="34" charset="0"/>
              <a:buChar char="•"/>
            </a:pPr>
            <a:r>
              <a:rPr lang="en-US" sz="3200" cap="none" spc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Inschrijven/vragen/…</a:t>
            </a:r>
          </a:p>
          <a:p>
            <a:pPr indent="-228600">
              <a:buFont typeface="Calibri" panose="020F0502020204030204" pitchFamily="34" charset="0"/>
              <a:buChar char="•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88848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700"/>
    </mc:Choice>
    <mc:Fallback xmlns="">
      <p:transition spd="slow" advTm="257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B01B5C-D3BA-B72D-E838-8145649075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7">
            <a:extLst>
              <a:ext uri="{FF2B5EF4-FFF2-40B4-BE49-F238E27FC236}">
                <a16:creationId xmlns:a16="http://schemas.microsoft.com/office/drawing/2014/main" id="{2865FBCB-3940-9B94-4CBA-7C970E24C5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D00A6FA-1F75-0528-54C3-CC9929C317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F91C876-1F31-F8FF-4402-6DC24FC186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15AAF9D7-CF97-65BD-E26E-AB418D8BFF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E842955-F615-3D71-2F2F-C9136BAE11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6B79FB5-C7A6-6B7F-BD4A-977EE7209F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9143" y="605896"/>
            <a:ext cx="3933672" cy="564620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dirty="0" err="1">
                <a:solidFill>
                  <a:schemeClr val="bg1"/>
                </a:solidFill>
                <a:latin typeface="Aptos" panose="020B0004020202020204" pitchFamily="34" charset="0"/>
              </a:rPr>
              <a:t>Oudervereniging</a:t>
            </a:r>
            <a:r>
              <a:rPr lang="en-US" sz="4000" dirty="0">
                <a:solidFill>
                  <a:schemeClr val="bg1"/>
                </a:solidFill>
                <a:latin typeface="Aptos" panose="020B0004020202020204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Aptos" panose="020B0004020202020204" pitchFamily="34" charset="0"/>
              </a:rPr>
              <a:t>voor</a:t>
            </a:r>
            <a:r>
              <a:rPr lang="en-US" sz="4000" dirty="0">
                <a:solidFill>
                  <a:schemeClr val="bg1"/>
                </a:solidFill>
                <a:latin typeface="Aptos" panose="020B0004020202020204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Aptos" panose="020B0004020202020204" pitchFamily="34" charset="0"/>
              </a:rPr>
              <a:t>moraal</a:t>
            </a:r>
            <a:r>
              <a:rPr lang="en-US" sz="4000" dirty="0">
                <a:solidFill>
                  <a:schemeClr val="bg1"/>
                </a:solidFill>
                <a:latin typeface="Aptos" panose="020B0004020202020204" pitchFamily="34" charset="0"/>
              </a:rPr>
              <a:t> op de school</a:t>
            </a:r>
            <a:br>
              <a:rPr lang="en-US" sz="4000" dirty="0">
                <a:solidFill>
                  <a:schemeClr val="bg1"/>
                </a:solidFill>
                <a:latin typeface="Aptos" panose="020B0004020202020204" pitchFamily="34" charset="0"/>
              </a:rPr>
            </a:br>
            <a:br>
              <a:rPr lang="en-US" sz="4000" dirty="0">
                <a:solidFill>
                  <a:schemeClr val="bg1"/>
                </a:solidFill>
                <a:latin typeface="Aptos" panose="020B0004020202020204" pitchFamily="34" charset="0"/>
              </a:rPr>
            </a:br>
            <a:r>
              <a:rPr lang="en-US" sz="4000" dirty="0">
                <a:solidFill>
                  <a:schemeClr val="bg1"/>
                </a:solidFill>
                <a:latin typeface="Aptos" panose="020B0004020202020204" pitchFamily="34" charset="0"/>
              </a:rPr>
              <a:t>(het </a:t>
            </a:r>
            <a:r>
              <a:rPr lang="en-US" sz="4000" dirty="0" err="1">
                <a:solidFill>
                  <a:schemeClr val="bg1"/>
                </a:solidFill>
                <a:latin typeface="Aptos" panose="020B0004020202020204" pitchFamily="34" charset="0"/>
              </a:rPr>
              <a:t>vroegere</a:t>
            </a:r>
            <a:r>
              <a:rPr lang="en-US" sz="4000" dirty="0">
                <a:solidFill>
                  <a:schemeClr val="bg1"/>
                </a:solidFill>
                <a:latin typeface="Aptos" panose="020B0004020202020204" pitchFamily="34" charset="0"/>
              </a:rPr>
              <a:t> OVM)</a:t>
            </a:r>
            <a:br>
              <a:rPr 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</a:br>
            <a:endParaRPr lang="en-US" sz="4000" dirty="0">
              <a:solidFill>
                <a:srgbClr val="FFFFFF"/>
              </a:solidFill>
              <a:latin typeface="Aptos" panose="020B00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558AACB-B3AB-CFDF-A164-4711440683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9609901-9C99-DAE0-DDC9-D50918DCA5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42016" y="605896"/>
            <a:ext cx="7221135" cy="5646208"/>
          </a:xfrm>
        </p:spPr>
        <p:txBody>
          <a:bodyPr vert="horz" lIns="0" tIns="45720" rIns="0" bIns="45720" rtlCol="0" anchor="ctr">
            <a:normAutofit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3200" cap="none" spc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Lokale</a:t>
            </a:r>
            <a:r>
              <a:rPr lang="en-US" sz="3200" cap="none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 </a:t>
            </a:r>
            <a:r>
              <a:rPr lang="en-US" sz="3200" cap="none" spc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afdeling</a:t>
            </a:r>
            <a:r>
              <a:rPr lang="en-US" sz="3200" cap="none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 van het </a:t>
            </a:r>
            <a:r>
              <a:rPr lang="en-US" sz="3200" cap="none" spc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Humanistisch</a:t>
            </a:r>
            <a:r>
              <a:rPr lang="en-US" sz="3200" cap="none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 Verbond:</a:t>
            </a:r>
          </a:p>
          <a:p>
            <a:pPr algn="l"/>
            <a:endParaRPr lang="en-US" sz="3200" cap="none" spc="0" dirty="0">
              <a:solidFill>
                <a:schemeClr val="tx1">
                  <a:lumMod val="75000"/>
                  <a:lumOff val="25000"/>
                </a:schemeClr>
              </a:solidFill>
              <a:latin typeface="Aptos" panose="020B0004020202020204" pitchFamily="34" charset="0"/>
            </a:endParaRPr>
          </a:p>
          <a:p>
            <a:pPr lvl="1" indent="-228600" algn="l">
              <a:buFont typeface="Arial" panose="020B0604020202020204" pitchFamily="34" charset="0"/>
              <a:buChar char="•"/>
            </a:pPr>
            <a:r>
              <a:rPr lang="en-US" sz="3200" dirty="0" err="1">
                <a:latin typeface="Aptos" panose="020B0004020202020204" pitchFamily="34" charset="0"/>
              </a:rPr>
              <a:t>Sociaal</a:t>
            </a:r>
            <a:r>
              <a:rPr lang="en-US" sz="3200" dirty="0">
                <a:latin typeface="Aptos" panose="020B0004020202020204" pitchFamily="34" charset="0"/>
              </a:rPr>
              <a:t>- </a:t>
            </a:r>
            <a:r>
              <a:rPr lang="en-US" sz="3200" dirty="0" err="1">
                <a:latin typeface="Aptos" panose="020B0004020202020204" pitchFamily="34" charset="0"/>
              </a:rPr>
              <a:t>culturele</a:t>
            </a:r>
            <a:r>
              <a:rPr lang="en-US" sz="3200" dirty="0">
                <a:latin typeface="Aptos" panose="020B0004020202020204" pitchFamily="34" charset="0"/>
              </a:rPr>
              <a:t> </a:t>
            </a:r>
            <a:r>
              <a:rPr lang="en-US" sz="3200" dirty="0" err="1">
                <a:latin typeface="Aptos" panose="020B0004020202020204" pitchFamily="34" charset="0"/>
              </a:rPr>
              <a:t>organisatie</a:t>
            </a:r>
            <a:br>
              <a:rPr lang="en-US" sz="3200" dirty="0">
                <a:latin typeface="Aptos" panose="020B0004020202020204" pitchFamily="34" charset="0"/>
              </a:rPr>
            </a:br>
            <a:endParaRPr lang="en-US" sz="3200" dirty="0">
              <a:latin typeface="Aptos" panose="020B0004020202020204" pitchFamily="34" charset="0"/>
            </a:endParaRPr>
          </a:p>
          <a:p>
            <a:pPr lvl="2" indent="-228600" algn="l">
              <a:buFont typeface="Arial" panose="020B0604020202020204" pitchFamily="34" charset="0"/>
              <a:buChar char="•"/>
            </a:pPr>
            <a:r>
              <a:rPr lang="en-US" sz="3200" dirty="0">
                <a:latin typeface="Aptos" panose="020B0004020202020204" pitchFamily="34" charset="0"/>
              </a:rPr>
              <a:t>Vrij </a:t>
            </a:r>
            <a:r>
              <a:rPr lang="en-US" sz="3200" dirty="0" err="1">
                <a:latin typeface="Aptos" panose="020B0004020202020204" pitchFamily="34" charset="0"/>
              </a:rPr>
              <a:t>denken</a:t>
            </a:r>
            <a:endParaRPr lang="en-US" sz="3200" dirty="0">
              <a:latin typeface="Aptos" panose="020B0004020202020204" pitchFamily="34" charset="0"/>
            </a:endParaRPr>
          </a:p>
          <a:p>
            <a:pPr lvl="2" indent="-228600" algn="l">
              <a:buFont typeface="Arial" panose="020B0604020202020204" pitchFamily="34" charset="0"/>
              <a:buChar char="•"/>
            </a:pPr>
            <a:r>
              <a:rPr lang="en-US" sz="3200" dirty="0">
                <a:latin typeface="Aptos" panose="020B0004020202020204" pitchFamily="34" charset="0"/>
              </a:rPr>
              <a:t>Vrije </a:t>
            </a:r>
            <a:r>
              <a:rPr lang="en-US" sz="3200" dirty="0" err="1">
                <a:latin typeface="Aptos" panose="020B0004020202020204" pitchFamily="34" charset="0"/>
              </a:rPr>
              <a:t>meningsuiting</a:t>
            </a:r>
            <a:endParaRPr lang="en-US" sz="3200" dirty="0">
              <a:latin typeface="Aptos" panose="020B0004020202020204" pitchFamily="34" charset="0"/>
            </a:endParaRPr>
          </a:p>
          <a:p>
            <a:pPr lvl="2" indent="-228600" algn="l">
              <a:buFont typeface="Arial" panose="020B0604020202020204" pitchFamily="34" charset="0"/>
              <a:buChar char="•"/>
            </a:pPr>
            <a:r>
              <a:rPr lang="en-US" sz="3200" dirty="0">
                <a:latin typeface="Aptos" panose="020B0004020202020204" pitchFamily="34" charset="0"/>
              </a:rPr>
              <a:t>Vrij </a:t>
            </a:r>
            <a:r>
              <a:rPr lang="en-US" sz="3200" dirty="0" err="1">
                <a:latin typeface="Aptos" panose="020B0004020202020204" pitchFamily="34" charset="0"/>
              </a:rPr>
              <a:t>onderzoek</a:t>
            </a:r>
            <a:endParaRPr lang="en-US" sz="3200" dirty="0">
              <a:latin typeface="Aptos" panose="020B0004020202020204" pitchFamily="34" charset="0"/>
            </a:endParaRPr>
          </a:p>
          <a:p>
            <a:pPr lvl="2" indent="-228600" algn="l">
              <a:buFont typeface="Arial" panose="020B0604020202020204" pitchFamily="34" charset="0"/>
              <a:buChar char="•"/>
            </a:pPr>
            <a:endParaRPr lang="en-US" sz="3200" dirty="0">
              <a:latin typeface="Aptos" panose="020B0004020202020204" pitchFamily="34" charset="0"/>
            </a:endParaRPr>
          </a:p>
          <a:p>
            <a:pPr lvl="2" indent="-228600" algn="l">
              <a:buFont typeface="Arial" panose="020B0604020202020204" pitchFamily="34" charset="0"/>
              <a:buChar char="•"/>
            </a:pPr>
            <a:r>
              <a:rPr lang="en-US" sz="3200" dirty="0">
                <a:latin typeface="Aptos" panose="020B0004020202020204" pitchFamily="34" charset="0"/>
              </a:rPr>
              <a:t>In </a:t>
            </a:r>
            <a:r>
              <a:rPr lang="en-US" sz="3200" dirty="0" err="1">
                <a:latin typeface="Aptos" panose="020B0004020202020204" pitchFamily="34" charset="0"/>
              </a:rPr>
              <a:t>samenwerking</a:t>
            </a:r>
            <a:r>
              <a:rPr lang="en-US" sz="3200" dirty="0">
                <a:latin typeface="Aptos" panose="020B0004020202020204" pitchFamily="34" charset="0"/>
              </a:rPr>
              <a:t> met deMens.nu</a:t>
            </a:r>
          </a:p>
          <a:p>
            <a:pPr indent="-228600">
              <a:buFont typeface="Calibri" panose="020F0502020204030204" pitchFamily="34" charset="0"/>
              <a:buChar char="•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7A6D3F50-42A0-42DC-9733-A167BBAB48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9932" y="4785486"/>
            <a:ext cx="3112094" cy="1229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15738A29-1C8A-F0DC-5D55-81589FEC04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6153" y="5690050"/>
            <a:ext cx="2343477" cy="1124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700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700"/>
    </mc:Choice>
    <mc:Fallback xmlns="">
      <p:transition spd="slow" advTm="257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7CA7A88D-1D29-4C2E-8E04-411C18DB16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862BD95-BE80-4CCD-B3C5-778687DE19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E980882-9F71-4735-B550-09F0FB4AA2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3741B58E-3B65-4A01-A276-975AB2CF8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AAC67C3-831B-4AB1-A259-DFB839CAFA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92370" y="605896"/>
            <a:ext cx="3084844" cy="564620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  <a:latin typeface="Aptos" panose="020B0004020202020204" pitchFamily="34" charset="0"/>
              </a:rPr>
              <a:t>Wie </a:t>
            </a:r>
            <a:r>
              <a:rPr lang="en-US" sz="4000" dirty="0" err="1">
                <a:solidFill>
                  <a:srgbClr val="FFFFFF"/>
                </a:solidFill>
                <a:latin typeface="Aptos" panose="020B0004020202020204" pitchFamily="34" charset="0"/>
              </a:rPr>
              <a:t>zijn</a:t>
            </a:r>
            <a:r>
              <a:rPr lang="en-US" sz="4000" dirty="0">
                <a:solidFill>
                  <a:srgbClr val="FFFFFF"/>
                </a:solidFill>
                <a:latin typeface="Aptos" panose="020B0004020202020204" pitchFamily="34" charset="0"/>
              </a:rPr>
              <a:t> </a:t>
            </a:r>
            <a:r>
              <a:rPr lang="en-US" sz="4000" dirty="0" err="1">
                <a:solidFill>
                  <a:srgbClr val="FFFFFF"/>
                </a:solidFill>
                <a:latin typeface="Aptos" panose="020B0004020202020204" pitchFamily="34" charset="0"/>
              </a:rPr>
              <a:t>wij</a:t>
            </a:r>
            <a:r>
              <a:rPr lang="en-US" sz="4000" dirty="0">
                <a:solidFill>
                  <a:srgbClr val="FFFFFF"/>
                </a:solidFill>
                <a:latin typeface="Aptos" panose="020B0004020202020204" pitchFamily="34" charset="0"/>
              </a:rPr>
              <a:t>?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54B3F04-9EAC-45C0-B3CE-0387EEA10A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4742016" y="605896"/>
            <a:ext cx="6413663" cy="5646208"/>
          </a:xfrm>
        </p:spPr>
        <p:txBody>
          <a:bodyPr vert="horz" lIns="0" tIns="45720" rIns="0" bIns="45720" rtlCol="0" anchor="ctr">
            <a:normAutofit/>
          </a:bodyPr>
          <a:lstStyle/>
          <a:p>
            <a:pPr marL="914400" lvl="1" indent="-228600" algn="l">
              <a:buFont typeface="Calibri" panose="020F0502020204030204" pitchFamily="34" charset="0"/>
              <a:buChar char="•"/>
            </a:pPr>
            <a:r>
              <a:rPr lang="en-US" altLang="nl-BE" sz="3200" dirty="0">
                <a:latin typeface="Aptos" panose="020B0004020202020204" pitchFamily="34" charset="0"/>
              </a:rPr>
              <a:t>5 </a:t>
            </a:r>
            <a:r>
              <a:rPr lang="en-US" altLang="nl-BE" sz="3200" dirty="0" err="1">
                <a:latin typeface="Aptos" panose="020B0004020202020204" pitchFamily="34" charset="0"/>
              </a:rPr>
              <a:t>leden</a:t>
            </a:r>
            <a:r>
              <a:rPr lang="en-US" altLang="nl-BE" sz="3200" dirty="0">
                <a:latin typeface="Aptos" panose="020B0004020202020204" pitchFamily="34" charset="0"/>
              </a:rPr>
              <a:t> in het </a:t>
            </a:r>
            <a:r>
              <a:rPr lang="en-US" altLang="nl-BE" sz="3200" dirty="0" err="1">
                <a:latin typeface="Aptos" panose="020B0004020202020204" pitchFamily="34" charset="0"/>
              </a:rPr>
              <a:t>bestuur</a:t>
            </a:r>
            <a:r>
              <a:rPr lang="en-US" altLang="nl-BE" sz="3200" dirty="0">
                <a:latin typeface="Aptos" panose="020B0004020202020204" pitchFamily="34" charset="0"/>
              </a:rPr>
              <a:t>:</a:t>
            </a:r>
            <a:br>
              <a:rPr lang="en-US" altLang="nl-BE" sz="3200" dirty="0">
                <a:latin typeface="Aptos" panose="020B0004020202020204" pitchFamily="34" charset="0"/>
              </a:rPr>
            </a:br>
            <a:endParaRPr lang="en-US" altLang="nl-BE" sz="3200" dirty="0">
              <a:latin typeface="Aptos" panose="020B0004020202020204" pitchFamily="34" charset="0"/>
            </a:endParaRPr>
          </a:p>
          <a:p>
            <a:pPr marL="1371600" lvl="2" indent="-228600" algn="l">
              <a:buFont typeface="Calibri" panose="020F0502020204030204" pitchFamily="34" charset="0"/>
              <a:buChar char="•"/>
            </a:pPr>
            <a:r>
              <a:rPr lang="en-US" altLang="nl-BE" sz="3200" dirty="0" err="1">
                <a:latin typeface="Aptos" panose="020B0004020202020204" pitchFamily="34" charset="0"/>
              </a:rPr>
              <a:t>Ouders</a:t>
            </a:r>
            <a:r>
              <a:rPr lang="en-US" altLang="nl-BE" sz="3200" dirty="0">
                <a:latin typeface="Aptos" panose="020B0004020202020204" pitchFamily="34" charset="0"/>
              </a:rPr>
              <a:t> van </a:t>
            </a:r>
            <a:r>
              <a:rPr lang="en-US" altLang="nl-BE" sz="3200" dirty="0" err="1">
                <a:latin typeface="Aptos" panose="020B0004020202020204" pitchFamily="34" charset="0"/>
              </a:rPr>
              <a:t>leerlingen</a:t>
            </a:r>
            <a:endParaRPr lang="en-US" altLang="nl-BE" sz="3200" dirty="0">
              <a:latin typeface="Aptos" panose="020B0004020202020204" pitchFamily="34" charset="0"/>
            </a:endParaRPr>
          </a:p>
          <a:p>
            <a:pPr marL="1371600" lvl="2" indent="-228600" algn="l">
              <a:buFont typeface="Calibri" panose="020F0502020204030204" pitchFamily="34" charset="0"/>
              <a:buChar char="•"/>
            </a:pPr>
            <a:r>
              <a:rPr lang="en-US" altLang="nl-BE" sz="3200" dirty="0">
                <a:latin typeface="Aptos" panose="020B0004020202020204" pitchFamily="34" charset="0"/>
              </a:rPr>
              <a:t>Op </a:t>
            </a:r>
            <a:r>
              <a:rPr lang="en-US" altLang="nl-BE" sz="3200" dirty="0" err="1">
                <a:latin typeface="Aptos" panose="020B0004020202020204" pitchFamily="34" charset="0"/>
              </a:rPr>
              <a:t>vrijwillige</a:t>
            </a:r>
            <a:r>
              <a:rPr lang="en-US" altLang="nl-BE" sz="3200" dirty="0">
                <a:latin typeface="Aptos" panose="020B0004020202020204" pitchFamily="34" charset="0"/>
              </a:rPr>
              <a:t> basis</a:t>
            </a:r>
          </a:p>
          <a:p>
            <a:pPr marL="685800" lvl="1" algn="l"/>
            <a:endParaRPr lang="en-US" altLang="nl-BE" sz="3200" dirty="0">
              <a:latin typeface="Aptos" panose="020B0004020202020204" pitchFamily="34" charset="0"/>
            </a:endParaRPr>
          </a:p>
          <a:p>
            <a:pPr marL="914400" lvl="1" indent="-228600" algn="l">
              <a:buFont typeface="Calibri" panose="020F0502020204030204" pitchFamily="34" charset="0"/>
              <a:buChar char="•"/>
            </a:pPr>
            <a:r>
              <a:rPr lang="en-US" altLang="nl-BE" sz="3200" dirty="0">
                <a:latin typeface="Aptos" panose="020B0004020202020204" pitchFamily="34" charset="0"/>
              </a:rPr>
              <a:t>4 </a:t>
            </a:r>
            <a:r>
              <a:rPr lang="en-US" altLang="nl-BE" sz="3200" dirty="0" err="1">
                <a:latin typeface="Aptos" panose="020B0004020202020204" pitchFamily="34" charset="0"/>
              </a:rPr>
              <a:t>leerkrachten</a:t>
            </a:r>
            <a:r>
              <a:rPr lang="en-US" altLang="nl-BE" sz="3200" dirty="0">
                <a:latin typeface="Aptos" panose="020B0004020202020204" pitchFamily="34" charset="0"/>
              </a:rPr>
              <a:t> NCZ</a:t>
            </a:r>
            <a:endParaRPr lang="en-US" altLang="nl-BE" sz="3200" dirty="0"/>
          </a:p>
          <a:p>
            <a:pPr indent="-228600">
              <a:buFont typeface="Calibri" panose="020F0502020204030204" pitchFamily="34" charset="0"/>
              <a:buChar char="•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0291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640"/>
    </mc:Choice>
    <mc:Fallback xmlns="">
      <p:transition spd="slow" advTm="2164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82F39A-B232-B782-0971-EEB10F1D17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E1629644-26BE-B380-0722-7AC84A4F87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CA4FD02-B7B9-DAC3-F828-4CD899667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4F08FE9-73DD-C00B-A67C-8143CF2072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76451AA0-9AE7-7536-A901-D42AC22BCC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83C0400-457D-B27C-E3E1-CE7B86C91E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F9F73E0-4A2D-F7F2-3097-F8DCF6E549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2370" y="605896"/>
            <a:ext cx="3219010" cy="564620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  <a:latin typeface="Aptos" panose="020B0004020202020204" pitchFamily="34" charset="0"/>
              </a:rPr>
              <a:t>Wat </a:t>
            </a:r>
            <a:r>
              <a:rPr lang="en-US" sz="4000" dirty="0" err="1">
                <a:solidFill>
                  <a:srgbClr val="FFFFFF"/>
                </a:solidFill>
                <a:latin typeface="Aptos" panose="020B0004020202020204" pitchFamily="34" charset="0"/>
              </a:rPr>
              <a:t>doen</a:t>
            </a:r>
            <a:r>
              <a:rPr lang="en-US" sz="4000" dirty="0">
                <a:solidFill>
                  <a:srgbClr val="FFFFFF"/>
                </a:solidFill>
                <a:latin typeface="Aptos" panose="020B0004020202020204" pitchFamily="34" charset="0"/>
              </a:rPr>
              <a:t> </a:t>
            </a:r>
            <a:r>
              <a:rPr lang="en-US" sz="4000" dirty="0" err="1">
                <a:solidFill>
                  <a:srgbClr val="FFFFFF"/>
                </a:solidFill>
                <a:latin typeface="Aptos" panose="020B0004020202020204" pitchFamily="34" charset="0"/>
              </a:rPr>
              <a:t>wij</a:t>
            </a:r>
            <a:r>
              <a:rPr lang="en-US" sz="4000" dirty="0">
                <a:solidFill>
                  <a:srgbClr val="FFFFFF"/>
                </a:solidFill>
                <a:latin typeface="Aptos" panose="020B0004020202020204" pitchFamily="34" charset="0"/>
              </a:rPr>
              <a:t>?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2620A96-0402-233C-F673-3D4C5AB9E3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9FC8D804-00A8-2E36-D248-450A89060D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42016" y="605896"/>
            <a:ext cx="6413663" cy="5646208"/>
          </a:xfrm>
        </p:spPr>
        <p:txBody>
          <a:bodyPr vert="horz" lIns="0" tIns="45720" rIns="0" bIns="45720" rtlCol="0" anchor="ctr">
            <a:normAutofit/>
          </a:bodyPr>
          <a:lstStyle/>
          <a:p>
            <a:pPr marL="1028700" lvl="1" indent="-228600" algn="l">
              <a:buFont typeface="Arial" panose="020B0604020202020204" pitchFamily="34" charset="0"/>
              <a:buChar char="•"/>
            </a:pPr>
            <a:r>
              <a:rPr lang="en-US" sz="3200" dirty="0"/>
              <a:t>We </a:t>
            </a:r>
            <a:r>
              <a:rPr lang="en-US" sz="3200" dirty="0" err="1"/>
              <a:t>proberen</a:t>
            </a:r>
            <a:r>
              <a:rPr lang="en-US" sz="3200" dirty="0"/>
              <a:t> </a:t>
            </a:r>
            <a:r>
              <a:rPr lang="en-US" sz="3200" dirty="0" err="1"/>
              <a:t>vanuit</a:t>
            </a:r>
            <a:r>
              <a:rPr lang="en-US" sz="3200" dirty="0"/>
              <a:t> </a:t>
            </a:r>
            <a:r>
              <a:rPr lang="en-US" sz="3200" b="1" dirty="0" err="1"/>
              <a:t>vrijzinnig</a:t>
            </a:r>
            <a:r>
              <a:rPr lang="en-US" sz="3200" b="1" dirty="0"/>
              <a:t> </a:t>
            </a:r>
            <a:r>
              <a:rPr lang="en-US" sz="3200" b="1" dirty="0" err="1"/>
              <a:t>humanistisch</a:t>
            </a:r>
            <a:r>
              <a:rPr lang="en-US" sz="3200" b="1" dirty="0"/>
              <a:t> </a:t>
            </a:r>
            <a:r>
              <a:rPr lang="en-US" sz="3200" dirty="0" err="1"/>
              <a:t>perspectief</a:t>
            </a:r>
            <a:r>
              <a:rPr lang="en-US" sz="3200" b="1" dirty="0"/>
              <a:t> </a:t>
            </a:r>
            <a:r>
              <a:rPr lang="en-US" sz="3200" dirty="0" err="1"/>
              <a:t>een</a:t>
            </a:r>
            <a:r>
              <a:rPr lang="en-US" sz="3200" dirty="0"/>
              <a:t> </a:t>
            </a:r>
            <a:r>
              <a:rPr lang="en-US" sz="3200" dirty="0" err="1"/>
              <a:t>meerwaarde</a:t>
            </a:r>
            <a:r>
              <a:rPr lang="en-US" sz="3200" dirty="0"/>
              <a:t> </a:t>
            </a:r>
            <a:r>
              <a:rPr lang="en-US" sz="3200" dirty="0" err="1"/>
              <a:t>te</a:t>
            </a:r>
            <a:r>
              <a:rPr lang="en-US" sz="3200" dirty="0"/>
              <a:t> </a:t>
            </a:r>
            <a:r>
              <a:rPr lang="en-US" sz="3200" dirty="0" err="1"/>
              <a:t>bieden</a:t>
            </a:r>
            <a:r>
              <a:rPr lang="en-US" sz="3200" dirty="0"/>
              <a:t> </a:t>
            </a:r>
            <a:r>
              <a:rPr lang="en-US" sz="3200" dirty="0" err="1"/>
              <a:t>aan</a:t>
            </a:r>
            <a:r>
              <a:rPr lang="en-US" sz="3200" dirty="0"/>
              <a:t> de school.</a:t>
            </a:r>
            <a:endParaRPr lang="en-US" altLang="nl-BE" dirty="0"/>
          </a:p>
          <a:p>
            <a:pPr indent="-228600">
              <a:buFont typeface="Calibri" panose="020F0502020204030204" pitchFamily="34" charset="0"/>
              <a:buChar char="•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38592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640"/>
    </mc:Choice>
    <mc:Fallback xmlns="">
      <p:transition spd="slow" advTm="2164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CA7A88D-1D29-4C2E-8E04-411C18DB16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862BD95-BE80-4CCD-B3C5-778687DE19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E980882-9F71-4735-B550-09F0FB4AA2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3741B58E-3B65-4A01-A276-975AB2CF8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AAC67C3-831B-4AB1-A259-DFB839CAFA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31717" y="605896"/>
            <a:ext cx="3691073" cy="564620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  <a:latin typeface="Aptos" panose="020B0004020202020204" pitchFamily="34" charset="0"/>
              </a:rPr>
              <a:t>Op </a:t>
            </a:r>
            <a:r>
              <a:rPr lang="en-US" sz="4000" dirty="0" err="1">
                <a:solidFill>
                  <a:srgbClr val="FFFFFF"/>
                </a:solidFill>
                <a:latin typeface="Aptos" panose="020B0004020202020204" pitchFamily="34" charset="0"/>
              </a:rPr>
              <a:t>deze</a:t>
            </a:r>
            <a:r>
              <a:rPr lang="en-US" sz="4000" dirty="0">
                <a:solidFill>
                  <a:srgbClr val="FFFFFF"/>
                </a:solidFill>
                <a:latin typeface="Aptos" panose="020B0004020202020204" pitchFamily="34" charset="0"/>
              </a:rPr>
              <a:t> school: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54B3F04-9EAC-45C0-B3CE-0387EEA10A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4742016" y="605896"/>
            <a:ext cx="6413663" cy="5646208"/>
          </a:xfrm>
        </p:spPr>
        <p:txBody>
          <a:bodyPr vert="horz" lIns="0" tIns="45720" rIns="0" bIns="45720" rtlCol="0" anchor="ctr">
            <a:normAutofit/>
          </a:bodyPr>
          <a:lstStyle/>
          <a:p>
            <a:pPr marL="457200" indent="-228600">
              <a:buFont typeface="Calibri" panose="020F0502020204030204" pitchFamily="34" charset="0"/>
              <a:buChar char="•"/>
            </a:pPr>
            <a:r>
              <a:rPr lang="en-US" sz="3200" cap="none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Het </a:t>
            </a:r>
            <a:r>
              <a:rPr lang="en-US" sz="3200" cap="none" spc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Sinterklaasontbijt</a:t>
            </a:r>
            <a:br>
              <a:rPr lang="en-US" sz="3200" cap="none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</a:br>
            <a:endParaRPr lang="en-US" sz="3200" cap="none" spc="0" dirty="0">
              <a:solidFill>
                <a:schemeClr val="tx1">
                  <a:lumMod val="75000"/>
                  <a:lumOff val="25000"/>
                </a:schemeClr>
              </a:solidFill>
              <a:latin typeface="Aptos" panose="020B0004020202020204" pitchFamily="34" charset="0"/>
            </a:endParaRPr>
          </a:p>
          <a:p>
            <a:pPr marL="457200" indent="-228600">
              <a:buFont typeface="Calibri" panose="020F0502020204030204" pitchFamily="34" charset="0"/>
              <a:buChar char="•"/>
            </a:pPr>
            <a:r>
              <a:rPr lang="en-US" sz="3200" cap="none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Het </a:t>
            </a:r>
            <a:r>
              <a:rPr lang="en-US" sz="3200" cap="none" spc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Lentefeest</a:t>
            </a:r>
            <a:endParaRPr lang="en-US" sz="3200" cap="none" spc="0" dirty="0">
              <a:solidFill>
                <a:schemeClr val="tx1">
                  <a:lumMod val="75000"/>
                  <a:lumOff val="25000"/>
                </a:schemeClr>
              </a:solidFill>
              <a:latin typeface="Aptos" panose="020B0004020202020204" pitchFamily="34" charset="0"/>
            </a:endParaRPr>
          </a:p>
          <a:p>
            <a:pPr marL="457200" indent="-228600">
              <a:buFont typeface="Calibri" panose="020F0502020204030204" pitchFamily="34" charset="0"/>
              <a:buChar char="•"/>
            </a:pPr>
            <a:endParaRPr lang="en-US" sz="3200" cap="none" spc="0" dirty="0">
              <a:solidFill>
                <a:schemeClr val="tx1">
                  <a:lumMod val="75000"/>
                  <a:lumOff val="25000"/>
                </a:schemeClr>
              </a:solidFill>
              <a:latin typeface="Aptos" panose="020B0004020202020204" pitchFamily="34" charset="0"/>
            </a:endParaRPr>
          </a:p>
          <a:p>
            <a:pPr marL="457200" indent="-228600">
              <a:buFont typeface="Calibri" panose="020F0502020204030204" pitchFamily="34" charset="0"/>
              <a:buChar char="•"/>
            </a:pPr>
            <a:r>
              <a:rPr lang="en-US" sz="3200" cap="none" spc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Vroeger</a:t>
            </a:r>
            <a:r>
              <a:rPr lang="en-US" sz="3200" cap="none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: Het Feest </a:t>
            </a:r>
            <a:r>
              <a:rPr lang="en-US" sz="3200" cap="none" spc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Vrijzinnige</a:t>
            </a:r>
            <a:r>
              <a:rPr lang="en-US" sz="3200" cap="none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 </a:t>
            </a:r>
            <a:r>
              <a:rPr lang="en-US" sz="3200" cap="none" spc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Jeugd</a:t>
            </a:r>
            <a:endParaRPr lang="en-US" sz="3200" cap="none" spc="0" dirty="0">
              <a:solidFill>
                <a:schemeClr val="tx1">
                  <a:lumMod val="75000"/>
                  <a:lumOff val="25000"/>
                </a:schemeClr>
              </a:solidFill>
              <a:latin typeface="Aptos" panose="020B0004020202020204" pitchFamily="34" charset="0"/>
            </a:endParaRPr>
          </a:p>
          <a:p>
            <a:pPr indent="-228600">
              <a:buFont typeface="Calibri" panose="020F0502020204030204" pitchFamily="34" charset="0"/>
              <a:buChar char="•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36834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614"/>
    </mc:Choice>
    <mc:Fallback xmlns="">
      <p:transition spd="slow" advTm="22614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F31458-5116-D94D-FE60-82F449079B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8B8BAD6-C3F8-A8E3-7068-0E3804FABF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21257B-3ADE-0C2B-0C6F-A775C2BD09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BF7038D-9D4F-9D3D-3814-BA0087A58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99390F4C-4EBF-C092-138F-72F032A546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D23DEE5-9715-70AE-DA6F-BBF1F4F78D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52B5A59-02BC-7F29-19B7-ABAEDFC3F6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2370" y="605896"/>
            <a:ext cx="3294626" cy="564620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 err="1">
                <a:solidFill>
                  <a:srgbClr val="FFFFFF"/>
                </a:solidFill>
                <a:latin typeface="Aptos" panose="020B0004020202020204" pitchFamily="34" charset="0"/>
              </a:rPr>
              <a:t>Niet</a:t>
            </a:r>
            <a:r>
              <a:rPr lang="en-US" sz="4000" dirty="0">
                <a:solidFill>
                  <a:srgbClr val="FFFFFF"/>
                </a:solidFill>
                <a:latin typeface="Aptos" panose="020B0004020202020204" pitchFamily="34" charset="0"/>
              </a:rPr>
              <a:t> </a:t>
            </a:r>
            <a:r>
              <a:rPr lang="en-US" sz="4000" dirty="0" err="1">
                <a:solidFill>
                  <a:srgbClr val="FFFFFF"/>
                </a:solidFill>
                <a:latin typeface="Aptos" panose="020B0004020202020204" pitchFamily="34" charset="0"/>
              </a:rPr>
              <a:t>confessionele</a:t>
            </a:r>
            <a:r>
              <a:rPr lang="en-US" sz="4000" dirty="0">
                <a:solidFill>
                  <a:srgbClr val="FFFFFF"/>
                </a:solidFill>
                <a:latin typeface="Aptos" panose="020B0004020202020204" pitchFamily="34" charset="0"/>
              </a:rPr>
              <a:t> </a:t>
            </a:r>
            <a:r>
              <a:rPr lang="en-US" sz="4000" dirty="0" err="1">
                <a:solidFill>
                  <a:srgbClr val="FFFFFF"/>
                </a:solidFill>
                <a:latin typeface="Aptos" panose="020B0004020202020204" pitchFamily="34" charset="0"/>
              </a:rPr>
              <a:t>zedenleer</a:t>
            </a:r>
            <a:endParaRPr lang="en-US" sz="4000" dirty="0">
              <a:solidFill>
                <a:srgbClr val="FFFFFF"/>
              </a:solidFill>
              <a:latin typeface="Aptos" panose="020B00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1EE3CE1-4692-700B-73BD-5418D85C0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FC2840CB-1206-D93A-A72D-FEE8AF338C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42016" y="605896"/>
            <a:ext cx="6413663" cy="5646208"/>
          </a:xfrm>
        </p:spPr>
        <p:txBody>
          <a:bodyPr vert="horz" lIns="0" tIns="45720" rIns="0" bIns="45720" rtlCol="0" anchor="ctr">
            <a:normAutofit/>
          </a:bodyPr>
          <a:lstStyle/>
          <a:p>
            <a:pPr marL="457200" indent="-228600">
              <a:buFont typeface="Calibri" panose="020F0502020204030204" pitchFamily="34" charset="0"/>
              <a:buChar char="•"/>
            </a:pPr>
            <a:r>
              <a:rPr lang="en-US" sz="3200" cap="none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Meester Anand</a:t>
            </a:r>
          </a:p>
          <a:p>
            <a:pPr marL="457200" indent="-228600">
              <a:buFont typeface="Calibri" panose="020F0502020204030204" pitchFamily="34" charset="0"/>
              <a:buChar char="•"/>
            </a:pPr>
            <a:r>
              <a:rPr lang="en-US" sz="3200" cap="none" spc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Juf</a:t>
            </a:r>
            <a:r>
              <a:rPr lang="en-US" sz="3200" cap="none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 Iza</a:t>
            </a:r>
          </a:p>
          <a:p>
            <a:pPr marL="457200" indent="-228600">
              <a:buFont typeface="Calibri" panose="020F0502020204030204" pitchFamily="34" charset="0"/>
              <a:buChar char="•"/>
            </a:pPr>
            <a:r>
              <a:rPr lang="en-US" sz="3200" cap="none" spc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Juf</a:t>
            </a:r>
            <a:r>
              <a:rPr lang="en-US" sz="3200" cap="none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 Sabrina</a:t>
            </a:r>
          </a:p>
          <a:p>
            <a:pPr marL="457200" indent="-228600">
              <a:buFont typeface="Calibri" panose="020F0502020204030204" pitchFamily="34" charset="0"/>
              <a:buChar char="•"/>
            </a:pPr>
            <a:r>
              <a:rPr lang="en-US" sz="3200" cap="none" spc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Juf</a:t>
            </a:r>
            <a:r>
              <a:rPr lang="en-US" sz="3200" cap="none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 Sofie</a:t>
            </a:r>
          </a:p>
        </p:txBody>
      </p:sp>
      <p:pic>
        <p:nvPicPr>
          <p:cNvPr id="5" name="Afbeelding 4" descr="Afbeelding met Karmijn, clipart, rood, Graphics&#10;&#10;Automatisch gegenereerde beschrijving">
            <a:extLst>
              <a:ext uri="{FF2B5EF4-FFF2-40B4-BE49-F238E27FC236}">
                <a16:creationId xmlns:a16="http://schemas.microsoft.com/office/drawing/2014/main" id="{14437975-EC5D-8288-AB11-F888C694A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7733" y="4743219"/>
            <a:ext cx="1771897" cy="1657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726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614"/>
    </mc:Choice>
    <mc:Fallback xmlns="">
      <p:transition spd="slow" advTm="22614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nlinemedia 3" title="Wat vind jij belangrijk?">
            <a:hlinkClick r:id="" action="ppaction://media"/>
            <a:extLst>
              <a:ext uri="{FF2B5EF4-FFF2-40B4-BE49-F238E27FC236}">
                <a16:creationId xmlns:a16="http://schemas.microsoft.com/office/drawing/2014/main" id="{B3E413E8-8D0D-4E16-A776-AF7189CA7C6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48891" y="235669"/>
            <a:ext cx="11338815" cy="6406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3426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41295"/>
    </mc:Choice>
    <mc:Fallback xmlns="">
      <p:transition spd="slow" advTm="412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DC7D22-F90A-ECCA-6C9E-B881D0B24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4698" y="452751"/>
            <a:ext cx="8202603" cy="862339"/>
          </a:xfrm>
        </p:spPr>
        <p:txBody>
          <a:bodyPr>
            <a:normAutofit/>
          </a:bodyPr>
          <a:lstStyle/>
          <a:p>
            <a:pPr algn="r"/>
            <a:r>
              <a:rPr lang="nl-NL" dirty="0">
                <a:solidFill>
                  <a:schemeClr val="tx1"/>
                </a:solidFill>
                <a:latin typeface="+mn-lt"/>
              </a:rPr>
              <a:t>Hoe ziet een les Zedenleer eruit?</a:t>
            </a:r>
            <a:endParaRPr lang="nl-BE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026" name="Picture 2" descr="Pimp je les – Klasse">
            <a:extLst>
              <a:ext uri="{FF2B5EF4-FFF2-40B4-BE49-F238E27FC236}">
                <a16:creationId xmlns:a16="http://schemas.microsoft.com/office/drawing/2014/main" id="{83C36239-C040-B2DC-C1DA-3F4AA39261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8"/>
          <a:stretch/>
        </p:blipFill>
        <p:spPr bwMode="auto">
          <a:xfrm>
            <a:off x="106244" y="1971190"/>
            <a:ext cx="7058306" cy="410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05A2234-A023-1E43-6188-47C944D9C7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7784" y="1771165"/>
            <a:ext cx="4606834" cy="4852362"/>
          </a:xfrm>
        </p:spPr>
        <p:txBody>
          <a:bodyPr anchor="ctr">
            <a:noAutofit/>
          </a:bodyPr>
          <a:lstStyle/>
          <a:p>
            <a:pPr marL="0" indent="0">
              <a:buNone/>
            </a:pPr>
            <a:r>
              <a:rPr lang="nl-NL" sz="2800" dirty="0">
                <a:solidFill>
                  <a:schemeClr val="tx1"/>
                </a:solidFill>
              </a:rPr>
              <a:t>“Hoe gaat het met jullie?”</a:t>
            </a:r>
          </a:p>
          <a:p>
            <a:pPr marL="0" indent="0">
              <a:buNone/>
            </a:pPr>
            <a:r>
              <a:rPr lang="nl-BE" sz="2800" dirty="0">
                <a:solidFill>
                  <a:schemeClr val="tx1"/>
                </a:solidFill>
              </a:rPr>
              <a:t>- Gesprek over wat er leeft bij de kinderen</a:t>
            </a:r>
          </a:p>
          <a:p>
            <a:pPr marL="0" indent="0">
              <a:buNone/>
            </a:pPr>
            <a:r>
              <a:rPr lang="nl-BE" sz="2800" dirty="0">
                <a:solidFill>
                  <a:schemeClr val="tx1"/>
                </a:solidFill>
              </a:rPr>
              <a:t>- Succeservaringen delen</a:t>
            </a:r>
          </a:p>
          <a:p>
            <a:pPr marL="0" indent="0">
              <a:buNone/>
            </a:pPr>
            <a:r>
              <a:rPr lang="nl-BE" sz="2800" dirty="0">
                <a:solidFill>
                  <a:schemeClr val="tx1"/>
                </a:solidFill>
              </a:rPr>
              <a:t>- Delen waar we het moeilijk mee hebben (verlies, ruzie, angsten, …)</a:t>
            </a:r>
          </a:p>
          <a:p>
            <a:pPr marL="0" indent="0">
              <a:buNone/>
            </a:pPr>
            <a:r>
              <a:rPr lang="nl-BE" sz="2800" dirty="0">
                <a:solidFill>
                  <a:schemeClr val="tx1"/>
                </a:solidFill>
              </a:rPr>
              <a:t>- Duiding bij actualiteit </a:t>
            </a:r>
          </a:p>
        </p:txBody>
      </p:sp>
    </p:spTree>
    <p:extLst>
      <p:ext uri="{BB962C8B-B14F-4D97-AF65-F5344CB8AC3E}">
        <p14:creationId xmlns:p14="http://schemas.microsoft.com/office/powerpoint/2010/main" val="29769609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5947F0-62F8-1017-E319-44C9DE9F8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8828" y="538454"/>
            <a:ext cx="2634343" cy="748454"/>
          </a:xfrm>
        </p:spPr>
        <p:txBody>
          <a:bodyPr/>
          <a:lstStyle/>
          <a:p>
            <a:r>
              <a:rPr lang="nl-NL" dirty="0">
                <a:solidFill>
                  <a:schemeClr val="tx1"/>
                </a:solidFill>
                <a:latin typeface="+mn-lt"/>
              </a:rPr>
              <a:t>Leerplan</a:t>
            </a:r>
            <a:endParaRPr lang="nl-BE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4F07227-305B-9D50-4A16-7A9A1A7FE8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nl-NL" sz="2800" dirty="0">
                <a:solidFill>
                  <a:schemeClr val="tx1"/>
                </a:solidFill>
              </a:rPr>
              <a:t>In één zin:</a:t>
            </a:r>
          </a:p>
          <a:p>
            <a:pPr marL="0" indent="0" algn="ctr">
              <a:buNone/>
            </a:pPr>
            <a:r>
              <a:rPr lang="nl-NL" sz="2800" dirty="0">
                <a:solidFill>
                  <a:schemeClr val="tx1"/>
                </a:solidFill>
              </a:rPr>
              <a:t>“Zedenleer is meningen onderzoeken”</a:t>
            </a:r>
          </a:p>
          <a:p>
            <a:endParaRPr lang="nl-NL" sz="2800" dirty="0">
              <a:solidFill>
                <a:schemeClr val="tx1"/>
              </a:solidFill>
            </a:endParaRPr>
          </a:p>
          <a:p>
            <a:r>
              <a:rPr lang="nl-NL" sz="2800" dirty="0">
                <a:solidFill>
                  <a:schemeClr val="tx1"/>
                </a:solidFill>
              </a:rPr>
              <a:t>Onderzoeken = vrije meningsuiting respecteren maar durven doorvragen</a:t>
            </a:r>
          </a:p>
        </p:txBody>
      </p:sp>
      <p:pic>
        <p:nvPicPr>
          <p:cNvPr id="2050" name="Picture 2" descr="Leerplannen | NC Zedenleer">
            <a:extLst>
              <a:ext uri="{FF2B5EF4-FFF2-40B4-BE49-F238E27FC236}">
                <a16:creationId xmlns:a16="http://schemas.microsoft.com/office/drawing/2014/main" id="{0EF4BC58-8012-6A3E-347F-54FEC6285C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60"/>
          <a:stretch/>
        </p:blipFill>
        <p:spPr bwMode="auto">
          <a:xfrm>
            <a:off x="7761787" y="178229"/>
            <a:ext cx="3393893" cy="1468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26134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48ED7D3A-9683-7CFD-6AC2-19AEC3CBA53A}"/>
              </a:ext>
            </a:extLst>
          </p:cNvPr>
          <p:cNvSpPr txBox="1"/>
          <p:nvPr/>
        </p:nvSpPr>
        <p:spPr>
          <a:xfrm>
            <a:off x="505097" y="1785257"/>
            <a:ext cx="1148660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chemeClr val="tx1"/>
                </a:solidFill>
              </a:rPr>
              <a:t>1. Autonomie =&gt; De kinderen zelfstandig leren nadenken</a:t>
            </a:r>
            <a:br>
              <a:rPr lang="nl-NL" sz="2800" dirty="0">
                <a:solidFill>
                  <a:schemeClr val="tx1"/>
                </a:solidFill>
              </a:rPr>
            </a:br>
            <a:endParaRPr lang="nl-NL" sz="2800" dirty="0">
              <a:solidFill>
                <a:schemeClr val="tx1"/>
              </a:solidFill>
            </a:endParaRPr>
          </a:p>
          <a:p>
            <a:r>
              <a:rPr lang="nl-NL" sz="2800" dirty="0">
                <a:solidFill>
                  <a:schemeClr val="tx1"/>
                </a:solidFill>
              </a:rPr>
              <a:t>2. Moreel denken =&gt; Herkennen en onderzoeken van morele waarden</a:t>
            </a:r>
            <a:br>
              <a:rPr lang="nl-NL" sz="2800" dirty="0">
                <a:solidFill>
                  <a:schemeClr val="tx1"/>
                </a:solidFill>
              </a:rPr>
            </a:br>
            <a:endParaRPr lang="nl-NL" sz="2800" dirty="0">
              <a:solidFill>
                <a:schemeClr val="tx1"/>
              </a:solidFill>
            </a:endParaRPr>
          </a:p>
          <a:p>
            <a:r>
              <a:rPr lang="nl-NL" sz="2800" dirty="0">
                <a:solidFill>
                  <a:schemeClr val="tx1"/>
                </a:solidFill>
              </a:rPr>
              <a:t>3. Humaniseren =&gt; Verkennen van de waarden en rechten van anderen</a:t>
            </a:r>
            <a:br>
              <a:rPr lang="nl-NL" sz="2800" dirty="0">
                <a:solidFill>
                  <a:schemeClr val="tx1"/>
                </a:solidFill>
              </a:rPr>
            </a:br>
            <a:endParaRPr lang="nl-NL" sz="2800" dirty="0">
              <a:solidFill>
                <a:schemeClr val="tx1"/>
              </a:solidFill>
            </a:endParaRPr>
          </a:p>
          <a:p>
            <a:r>
              <a:rPr lang="nl-NL" sz="2800" dirty="0">
                <a:solidFill>
                  <a:schemeClr val="tx1"/>
                </a:solidFill>
              </a:rPr>
              <a:t>4. Verantwoordelijkheid =&gt; Voor zichzelf, anderen, natuur, nieuwe generaties</a:t>
            </a:r>
            <a:br>
              <a:rPr lang="nl-NL" sz="2800" dirty="0">
                <a:solidFill>
                  <a:schemeClr val="tx1"/>
                </a:solidFill>
              </a:rPr>
            </a:br>
            <a:endParaRPr lang="nl-NL" sz="2800" dirty="0">
              <a:solidFill>
                <a:schemeClr val="tx1"/>
              </a:solidFill>
            </a:endParaRPr>
          </a:p>
          <a:p>
            <a:r>
              <a:rPr lang="nl-NL" sz="2800" dirty="0">
                <a:solidFill>
                  <a:schemeClr val="tx1"/>
                </a:solidFill>
              </a:rPr>
              <a:t>5. Zingeving =&gt; Verkennen wat zinvol is voor henzelf</a:t>
            </a:r>
            <a:endParaRPr lang="nl-BE" sz="2800" dirty="0">
              <a:solidFill>
                <a:schemeClr val="tx1"/>
              </a:solidFill>
            </a:endParaRPr>
          </a:p>
          <a:p>
            <a:endParaRPr lang="nl-BE" dirty="0"/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EA38BCEA-4BC6-F3CC-072F-38542117B1CC}"/>
              </a:ext>
            </a:extLst>
          </p:cNvPr>
          <p:cNvSpPr txBox="1"/>
          <p:nvPr/>
        </p:nvSpPr>
        <p:spPr>
          <a:xfrm>
            <a:off x="4053840" y="513806"/>
            <a:ext cx="35356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800" dirty="0">
                <a:solidFill>
                  <a:schemeClr val="tx1"/>
                </a:solidFill>
              </a:rPr>
              <a:t>Procesdoelen</a:t>
            </a:r>
          </a:p>
        </p:txBody>
      </p:sp>
      <p:pic>
        <p:nvPicPr>
          <p:cNvPr id="4" name="Picture 2" descr="Leerplannen | NC Zedenleer">
            <a:extLst>
              <a:ext uri="{FF2B5EF4-FFF2-40B4-BE49-F238E27FC236}">
                <a16:creationId xmlns:a16="http://schemas.microsoft.com/office/drawing/2014/main" id="{5935380E-BA73-6754-5A96-984F957ACF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60"/>
          <a:stretch/>
        </p:blipFill>
        <p:spPr bwMode="auto">
          <a:xfrm>
            <a:off x="7760871" y="194852"/>
            <a:ext cx="3393893" cy="1468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28340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0F99CF-ECE1-D6C7-AB28-93DED671A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4949" y="600217"/>
            <a:ext cx="3722102" cy="783962"/>
          </a:xfrm>
        </p:spPr>
        <p:txBody>
          <a:bodyPr>
            <a:normAutofit/>
          </a:bodyPr>
          <a:lstStyle/>
          <a:p>
            <a:pPr algn="r"/>
            <a:r>
              <a:rPr lang="nl-NL" dirty="0">
                <a:solidFill>
                  <a:schemeClr val="tx1"/>
                </a:solidFill>
                <a:latin typeface="+mn-lt"/>
              </a:rPr>
              <a:t>1</a:t>
            </a:r>
            <a:r>
              <a:rPr lang="nl-NL" baseline="30000" dirty="0">
                <a:solidFill>
                  <a:schemeClr val="tx1"/>
                </a:solidFill>
                <a:latin typeface="+mn-lt"/>
              </a:rPr>
              <a:t>STE</a:t>
            </a:r>
            <a:r>
              <a:rPr lang="nl-NL" dirty="0">
                <a:solidFill>
                  <a:schemeClr val="tx1"/>
                </a:solidFill>
                <a:latin typeface="+mn-lt"/>
              </a:rPr>
              <a:t> LEERJAAR</a:t>
            </a:r>
            <a:endParaRPr lang="nl-BE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2CF3CFBD-7589-913B-E7F6-45556CD9BB5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907" b="-2"/>
          <a:stretch/>
        </p:blipFill>
        <p:spPr>
          <a:xfrm>
            <a:off x="269144" y="1880567"/>
            <a:ext cx="7058306" cy="4107392"/>
          </a:xfrm>
          <a:prstGeom prst="rect">
            <a:avLst/>
          </a:prstGeom>
        </p:spPr>
      </p:pic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7E0BF09-CE52-8A17-9348-B48339D56A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82563" y="917725"/>
            <a:ext cx="3871495" cy="4852362"/>
          </a:xfrm>
        </p:spPr>
        <p:txBody>
          <a:bodyPr anchor="ctr">
            <a:normAutofit/>
          </a:bodyPr>
          <a:lstStyle/>
          <a:p>
            <a:r>
              <a:rPr lang="nl-NL" sz="2800" dirty="0">
                <a:solidFill>
                  <a:schemeClr val="tx1"/>
                </a:solidFill>
              </a:rPr>
              <a:t>Werkboekje: Als ik groot ben</a:t>
            </a:r>
          </a:p>
        </p:txBody>
      </p:sp>
    </p:spTree>
    <p:extLst>
      <p:ext uri="{BB962C8B-B14F-4D97-AF65-F5344CB8AC3E}">
        <p14:creationId xmlns:p14="http://schemas.microsoft.com/office/powerpoint/2010/main" val="21828018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CEE412-D100-DAC2-4671-9658F43C5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6191" y="519028"/>
            <a:ext cx="9119617" cy="782902"/>
          </a:xfrm>
        </p:spPr>
        <p:txBody>
          <a:bodyPr>
            <a:normAutofit fontScale="90000"/>
          </a:bodyPr>
          <a:lstStyle/>
          <a:p>
            <a:r>
              <a:rPr lang="nl-NL" dirty="0">
                <a:solidFill>
                  <a:schemeClr val="tx1"/>
                </a:solidFill>
                <a:latin typeface="+mn-lt"/>
              </a:rPr>
              <a:t>Enkele lessen voor het eerste leerjaar</a:t>
            </a:r>
            <a:endParaRPr lang="nl-BE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C5F9A75-A5DB-7D54-4484-80930FE836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0411" y="1833155"/>
            <a:ext cx="7396915" cy="3975462"/>
          </a:xfrm>
        </p:spPr>
        <p:txBody>
          <a:bodyPr>
            <a:noAutofit/>
          </a:bodyPr>
          <a:lstStyle/>
          <a:p>
            <a:r>
              <a:rPr lang="nl-NL" sz="2800" dirty="0">
                <a:solidFill>
                  <a:schemeClr val="tx1"/>
                </a:solidFill>
              </a:rPr>
              <a:t>- Groeien en groot worden</a:t>
            </a:r>
          </a:p>
          <a:p>
            <a:r>
              <a:rPr lang="nl-NL" sz="2800" dirty="0">
                <a:solidFill>
                  <a:schemeClr val="tx1"/>
                </a:solidFill>
              </a:rPr>
              <a:t>- Emoties leren herkennen bij zichzelf en anderen</a:t>
            </a:r>
          </a:p>
          <a:p>
            <a:r>
              <a:rPr lang="nl-NL" sz="2800" dirty="0">
                <a:solidFill>
                  <a:schemeClr val="tx1"/>
                </a:solidFill>
              </a:rPr>
              <a:t>- Knoeien is groeien (leren dat fouten maken bij het leven hoort)</a:t>
            </a:r>
          </a:p>
          <a:p>
            <a:r>
              <a:rPr lang="nl-NL" sz="2800" dirty="0">
                <a:solidFill>
                  <a:schemeClr val="tx1"/>
                </a:solidFill>
              </a:rPr>
              <a:t>- Zelfstandig leren denken (denkstapjes volgen)</a:t>
            </a:r>
          </a:p>
          <a:p>
            <a:r>
              <a:rPr lang="nl-NL" sz="2800" dirty="0">
                <a:solidFill>
                  <a:schemeClr val="tx1"/>
                </a:solidFill>
              </a:rPr>
              <a:t>- Durven zeggen wat je zelf denkt</a:t>
            </a:r>
          </a:p>
          <a:p>
            <a:r>
              <a:rPr lang="nl-NL" sz="2800" dirty="0">
                <a:solidFill>
                  <a:schemeClr val="tx1"/>
                </a:solidFill>
              </a:rPr>
              <a:t>- Feest: wat is feest vieren?</a:t>
            </a:r>
          </a:p>
        </p:txBody>
      </p:sp>
      <p:pic>
        <p:nvPicPr>
          <p:cNvPr id="5122" name="Picture 2" descr="Groeitocht 7+ Op avontuur met Knubbe (buiten) – Groeitocht">
            <a:extLst>
              <a:ext uri="{FF2B5EF4-FFF2-40B4-BE49-F238E27FC236}">
                <a16:creationId xmlns:a16="http://schemas.microsoft.com/office/drawing/2014/main" id="{A6AB62B8-65F1-9D14-AF02-11321ECEEF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19" r="29191"/>
          <a:stretch/>
        </p:blipFill>
        <p:spPr bwMode="auto">
          <a:xfrm>
            <a:off x="1208471" y="1994263"/>
            <a:ext cx="2762637" cy="4083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6256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70BC58-9712-E8DF-25E1-132C5CD67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0320" y="566057"/>
            <a:ext cx="6323903" cy="717586"/>
          </a:xfrm>
        </p:spPr>
        <p:txBody>
          <a:bodyPr>
            <a:noAutofit/>
          </a:bodyPr>
          <a:lstStyle/>
          <a:p>
            <a:r>
              <a:rPr lang="nl-NL" dirty="0">
                <a:solidFill>
                  <a:schemeClr val="tx1"/>
                </a:solidFill>
                <a:latin typeface="+mn-lt"/>
              </a:rPr>
              <a:t>Waarom een lentefeest?</a:t>
            </a:r>
            <a:endParaRPr lang="nl-BE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B9F43D4-6689-2CF6-C0B3-F7C3F2C1AA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6571" y="1838380"/>
            <a:ext cx="7811589" cy="4453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2800" dirty="0">
                <a:solidFill>
                  <a:schemeClr val="tx1"/>
                </a:solidFill>
              </a:rPr>
              <a:t>Overgangsmoment vieren omdat er veel veranderingen zijn in het eerste leerjaar:</a:t>
            </a:r>
          </a:p>
          <a:p>
            <a:pPr marL="0" indent="0">
              <a:buNone/>
            </a:pPr>
            <a:endParaRPr lang="nl-NL" sz="28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nl-NL" sz="2800" dirty="0">
                <a:solidFill>
                  <a:schemeClr val="tx1"/>
                </a:solidFill>
              </a:rPr>
              <a:t>- Lichamelijk</a:t>
            </a:r>
          </a:p>
          <a:p>
            <a:pPr marL="0" indent="0">
              <a:buNone/>
            </a:pPr>
            <a:r>
              <a:rPr lang="nl-NL" sz="2800" dirty="0">
                <a:solidFill>
                  <a:schemeClr val="tx1"/>
                </a:solidFill>
              </a:rPr>
              <a:t>- Een nieuwe omgeving</a:t>
            </a:r>
          </a:p>
          <a:p>
            <a:pPr marL="0" indent="0">
              <a:buNone/>
            </a:pPr>
            <a:r>
              <a:rPr lang="nl-NL" sz="2800" dirty="0">
                <a:solidFill>
                  <a:schemeClr val="tx1"/>
                </a:solidFill>
              </a:rPr>
              <a:t>- Nieuwe vaardigheden</a:t>
            </a:r>
          </a:p>
          <a:p>
            <a:pPr>
              <a:buFontTx/>
              <a:buChar char="-"/>
            </a:pPr>
            <a:endParaRPr lang="nl-NL" sz="28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nl-NL" sz="2800" dirty="0">
                <a:solidFill>
                  <a:schemeClr val="tx1"/>
                </a:solidFill>
              </a:rPr>
              <a:t>Eerste stappen van kleutertijd naar lagere schooltijd</a:t>
            </a:r>
          </a:p>
          <a:p>
            <a:pPr marL="0" indent="0">
              <a:buNone/>
            </a:pPr>
            <a:endParaRPr lang="nl-NL" dirty="0">
              <a:solidFill>
                <a:srgbClr val="FFFFFF"/>
              </a:solidFill>
            </a:endParaRPr>
          </a:p>
        </p:txBody>
      </p:sp>
      <p:pic>
        <p:nvPicPr>
          <p:cNvPr id="7" name="Afbeelding 6" descr="Afbeelding met verven, zoogdier, hond, illustratie&#10;&#10;Automatisch gegenereerde beschrijving">
            <a:extLst>
              <a:ext uri="{FF2B5EF4-FFF2-40B4-BE49-F238E27FC236}">
                <a16:creationId xmlns:a16="http://schemas.microsoft.com/office/drawing/2014/main" id="{8DD4DD2D-DD2E-6E81-DEDF-E66E1B427A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097" r="3121"/>
          <a:stretch/>
        </p:blipFill>
        <p:spPr>
          <a:xfrm>
            <a:off x="1187209" y="1838380"/>
            <a:ext cx="2827442" cy="4179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1983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CCEFE26-870A-66FF-607E-7EBEA22AD4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CA7A88D-1D29-4C2E-8E04-411C18DB16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4862BD95-BE80-4CCD-B3C5-778687DE19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E980882-9F71-4735-B550-09F0FB4AA2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3741B58E-3B65-4A01-A276-975AB2CF8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AAC67C3-831B-4AB1-A259-DFB839CAFA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EF603E9-BE55-5D6F-880A-06E72C71C2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7709" y="605896"/>
            <a:ext cx="3819089" cy="564620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 err="1">
                <a:solidFill>
                  <a:srgbClr val="FFFFFF"/>
                </a:solidFill>
                <a:latin typeface="Aptos" panose="020B0004020202020204" pitchFamily="34" charset="0"/>
              </a:rPr>
              <a:t>Uitgangspunt</a:t>
            </a:r>
            <a:r>
              <a:rPr lang="en-US" sz="4000" dirty="0">
                <a:solidFill>
                  <a:srgbClr val="FFFFFF"/>
                </a:solidFill>
                <a:latin typeface="Aptos" panose="020B0004020202020204" pitchFamily="34" charset="0"/>
              </a:rPr>
              <a:t> van het </a:t>
            </a:r>
            <a:r>
              <a:rPr lang="en-US" sz="4000" dirty="0" err="1">
                <a:solidFill>
                  <a:srgbClr val="FFFFFF"/>
                </a:solidFill>
                <a:latin typeface="Aptos" panose="020B0004020202020204" pitchFamily="34" charset="0"/>
              </a:rPr>
              <a:t>Lentefeest</a:t>
            </a:r>
            <a:endParaRPr lang="en-US" sz="4000" dirty="0">
              <a:solidFill>
                <a:srgbClr val="FFFFFF"/>
              </a:solidFill>
              <a:latin typeface="Aptos" panose="020B00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54B3F04-9EAC-45C0-B3CE-0387EEA10A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9E669691-B54B-7B6D-BC0D-3F26296A1E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42016" y="605896"/>
            <a:ext cx="6413663" cy="5646208"/>
          </a:xfrm>
        </p:spPr>
        <p:txBody>
          <a:bodyPr vert="horz" lIns="0" tIns="45720" rIns="0" bIns="45720" rtlCol="0" anchor="ctr">
            <a:normAutofit/>
          </a:bodyPr>
          <a:lstStyle/>
          <a:p>
            <a:pPr marL="457200" indent="-228600">
              <a:buFont typeface="Calibri" panose="020F0502020204030204" pitchFamily="34" charset="0"/>
              <a:buChar char="•"/>
            </a:pPr>
            <a:r>
              <a:rPr lang="en-US" sz="3200" cap="none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In </a:t>
            </a:r>
            <a:r>
              <a:rPr lang="en-US" sz="3200" cap="none" spc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functie</a:t>
            </a:r>
            <a:r>
              <a:rPr lang="en-US" sz="3200" cap="none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 van de </a:t>
            </a:r>
            <a:r>
              <a:rPr lang="en-US" sz="3200" cap="none" spc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kinderen</a:t>
            </a:r>
            <a:r>
              <a:rPr lang="en-US" sz="3200" cap="none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:</a:t>
            </a:r>
            <a:br>
              <a:rPr lang="en-US" sz="3200" cap="none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</a:br>
            <a:endParaRPr lang="en-US" sz="3200" cap="none" spc="0" dirty="0">
              <a:solidFill>
                <a:schemeClr val="tx1">
                  <a:lumMod val="75000"/>
                  <a:lumOff val="25000"/>
                </a:schemeClr>
              </a:solidFill>
              <a:latin typeface="Aptos" panose="020B0004020202020204" pitchFamily="34" charset="0"/>
            </a:endParaRPr>
          </a:p>
          <a:p>
            <a:pPr marL="914400" lvl="1" indent="-228600" algn="l">
              <a:buFont typeface="Calibri" panose="020F0502020204030204" pitchFamily="34" charset="0"/>
              <a:buChar char="•"/>
            </a:pPr>
            <a:r>
              <a:rPr lang="en-US" sz="3200" dirty="0">
                <a:latin typeface="Aptos" panose="020B0004020202020204" pitchFamily="34" charset="0"/>
              </a:rPr>
              <a:t>Wat </a:t>
            </a:r>
            <a:r>
              <a:rPr lang="en-US" sz="3200" dirty="0" err="1">
                <a:latin typeface="Aptos" panose="020B0004020202020204" pitchFamily="34" charset="0"/>
              </a:rPr>
              <a:t>vinden</a:t>
            </a:r>
            <a:r>
              <a:rPr lang="en-US" sz="3200" dirty="0">
                <a:latin typeface="Aptos" panose="020B0004020202020204" pitchFamily="34" charset="0"/>
              </a:rPr>
              <a:t> de </a:t>
            </a:r>
            <a:r>
              <a:rPr lang="en-US" sz="3200" dirty="0" err="1">
                <a:latin typeface="Aptos" panose="020B0004020202020204" pitchFamily="34" charset="0"/>
              </a:rPr>
              <a:t>kinderen</a:t>
            </a:r>
            <a:r>
              <a:rPr lang="en-US" sz="3200" dirty="0">
                <a:latin typeface="Aptos" panose="020B0004020202020204" pitchFamily="34" charset="0"/>
              </a:rPr>
              <a:t> </a:t>
            </a:r>
            <a:r>
              <a:rPr lang="en-US" sz="3200" dirty="0" err="1">
                <a:latin typeface="Aptos" panose="020B0004020202020204" pitchFamily="34" charset="0"/>
              </a:rPr>
              <a:t>leuk</a:t>
            </a:r>
            <a:r>
              <a:rPr lang="en-US" sz="3200" dirty="0">
                <a:latin typeface="Aptos" panose="020B0004020202020204" pitchFamily="34" charset="0"/>
              </a:rPr>
              <a:t>?</a:t>
            </a:r>
          </a:p>
          <a:p>
            <a:pPr marL="914400" lvl="1" indent="-228600" algn="l">
              <a:buFont typeface="Calibri" panose="020F0502020204030204" pitchFamily="34" charset="0"/>
              <a:buChar char="•"/>
            </a:pPr>
            <a:r>
              <a:rPr lang="en-US" sz="3200" dirty="0">
                <a:latin typeface="Aptos" panose="020B0004020202020204" pitchFamily="34" charset="0"/>
              </a:rPr>
              <a:t>Wat is </a:t>
            </a:r>
            <a:r>
              <a:rPr lang="en-US" sz="3200" dirty="0" err="1">
                <a:latin typeface="Aptos" panose="020B0004020202020204" pitchFamily="34" charset="0"/>
              </a:rPr>
              <a:t>voor</a:t>
            </a:r>
            <a:r>
              <a:rPr lang="en-US" sz="3200" dirty="0">
                <a:latin typeface="Aptos" panose="020B0004020202020204" pitchFamily="34" charset="0"/>
              </a:rPr>
              <a:t> de </a:t>
            </a:r>
            <a:r>
              <a:rPr lang="en-US" sz="3200" dirty="0" err="1">
                <a:latin typeface="Aptos" panose="020B0004020202020204" pitchFamily="34" charset="0"/>
              </a:rPr>
              <a:t>kinderen</a:t>
            </a:r>
            <a:r>
              <a:rPr lang="en-US" sz="3200" dirty="0">
                <a:latin typeface="Aptos" panose="020B0004020202020204" pitchFamily="34" charset="0"/>
              </a:rPr>
              <a:t> </a:t>
            </a:r>
            <a:r>
              <a:rPr lang="en-US" sz="3200" dirty="0" err="1">
                <a:latin typeface="Aptos" panose="020B0004020202020204" pitchFamily="34" charset="0"/>
              </a:rPr>
              <a:t>belangrijk</a:t>
            </a:r>
            <a:r>
              <a:rPr lang="en-US" sz="3200" dirty="0">
                <a:latin typeface="Aptos" panose="020B0004020202020204" pitchFamily="34" charset="0"/>
              </a:rPr>
              <a:t>?</a:t>
            </a:r>
            <a:br>
              <a:rPr lang="en-US" sz="3200" dirty="0">
                <a:latin typeface="Aptos" panose="020B0004020202020204" pitchFamily="34" charset="0"/>
              </a:rPr>
            </a:br>
            <a:endParaRPr lang="en-US" sz="3200" dirty="0">
              <a:latin typeface="Aptos" panose="020B0004020202020204" pitchFamily="34" charset="0"/>
            </a:endParaRPr>
          </a:p>
          <a:p>
            <a:pPr marL="457200" indent="-228600">
              <a:buFont typeface="Calibri" panose="020F0502020204030204" pitchFamily="34" charset="0"/>
              <a:buChar char="•"/>
            </a:pPr>
            <a:r>
              <a:rPr lang="en-US" sz="3200" cap="none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In </a:t>
            </a:r>
            <a:r>
              <a:rPr lang="en-US" sz="3200" cap="none" spc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functie</a:t>
            </a:r>
            <a:r>
              <a:rPr lang="en-US" sz="3200" cap="none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 van </a:t>
            </a:r>
            <a:r>
              <a:rPr lang="en-US" sz="3200" cap="none" spc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onze</a:t>
            </a:r>
            <a:r>
              <a:rPr lang="en-US" sz="3200" cap="none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 </a:t>
            </a:r>
            <a:r>
              <a:rPr lang="en-US" sz="3200" cap="none" spc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organisatie</a:t>
            </a:r>
            <a:r>
              <a:rPr lang="en-US" sz="3200" cap="none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:</a:t>
            </a:r>
            <a:br>
              <a:rPr lang="en-US" sz="3200" cap="none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</a:br>
            <a:endParaRPr lang="en-US" sz="3200" cap="none" spc="0" dirty="0">
              <a:solidFill>
                <a:schemeClr val="tx1">
                  <a:lumMod val="75000"/>
                  <a:lumOff val="25000"/>
                </a:schemeClr>
              </a:solidFill>
              <a:latin typeface="Aptos" panose="020B0004020202020204" pitchFamily="34" charset="0"/>
            </a:endParaRPr>
          </a:p>
          <a:p>
            <a:pPr marL="914400" lvl="1" indent="-228600" algn="l">
              <a:buFont typeface="Calibri" panose="020F0502020204030204" pitchFamily="34" charset="0"/>
              <a:buChar char="•"/>
            </a:pPr>
            <a:r>
              <a:rPr lang="en-US" sz="3200" dirty="0">
                <a:latin typeface="Aptos" panose="020B0004020202020204" pitchFamily="34" charset="0"/>
              </a:rPr>
              <a:t>Hoe </a:t>
            </a:r>
            <a:r>
              <a:rPr lang="en-US" sz="3200" dirty="0" err="1">
                <a:latin typeface="Aptos" panose="020B0004020202020204" pitchFamily="34" charset="0"/>
              </a:rPr>
              <a:t>kunnen</a:t>
            </a:r>
            <a:r>
              <a:rPr lang="en-US" sz="3200" dirty="0">
                <a:latin typeface="Aptos" panose="020B0004020202020204" pitchFamily="34" charset="0"/>
              </a:rPr>
              <a:t> we </a:t>
            </a:r>
            <a:r>
              <a:rPr lang="en-US" sz="3200" dirty="0" err="1">
                <a:latin typeface="Aptos" panose="020B0004020202020204" pitchFamily="34" charset="0"/>
              </a:rPr>
              <a:t>kwalitatieve</a:t>
            </a:r>
            <a:r>
              <a:rPr lang="en-US" sz="3200" dirty="0">
                <a:latin typeface="Aptos" panose="020B0004020202020204" pitchFamily="34" charset="0"/>
              </a:rPr>
              <a:t> </a:t>
            </a:r>
            <a:r>
              <a:rPr lang="en-US" sz="3200" dirty="0" err="1">
                <a:latin typeface="Aptos" panose="020B0004020202020204" pitchFamily="34" charset="0"/>
              </a:rPr>
              <a:t>feesten</a:t>
            </a:r>
            <a:r>
              <a:rPr lang="en-US" sz="3200" dirty="0">
                <a:latin typeface="Aptos" panose="020B0004020202020204" pitchFamily="34" charset="0"/>
              </a:rPr>
              <a:t> </a:t>
            </a:r>
            <a:r>
              <a:rPr lang="en-US" sz="3200" dirty="0" err="1">
                <a:latin typeface="Aptos" panose="020B0004020202020204" pitchFamily="34" charset="0"/>
              </a:rPr>
              <a:t>blijven</a:t>
            </a:r>
            <a:r>
              <a:rPr lang="en-US" sz="3200" dirty="0">
                <a:latin typeface="Aptos" panose="020B0004020202020204" pitchFamily="34" charset="0"/>
              </a:rPr>
              <a:t> </a:t>
            </a:r>
            <a:r>
              <a:rPr lang="en-US" sz="3200" dirty="0" err="1">
                <a:latin typeface="Aptos" panose="020B0004020202020204" pitchFamily="34" charset="0"/>
              </a:rPr>
              <a:t>aanbieden</a:t>
            </a:r>
            <a:r>
              <a:rPr lang="en-US" sz="3200" dirty="0">
                <a:latin typeface="Aptos" panose="020B00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45522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815"/>
    </mc:Choice>
    <mc:Fallback xmlns="">
      <p:transition spd="slow" advTm="50815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315FFE1-7DEF-57E8-D894-EFAFAA6EDF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CA7A88D-1D29-4C2E-8E04-411C18DB16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4862BD95-BE80-4CCD-B3C5-778687DE19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E980882-9F71-4735-B550-09F0FB4AA2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3741B58E-3B65-4A01-A276-975AB2CF8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AAC67C3-831B-4AB1-A259-DFB839CAFA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5E46C10-655C-B8A2-FAF0-994D916447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7709" y="605896"/>
            <a:ext cx="3819089" cy="564620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  <a:latin typeface="Aptos" panose="020B0004020202020204" pitchFamily="34" charset="0"/>
              </a:rPr>
              <a:t>Hoe?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54B3F04-9EAC-45C0-B3CE-0387EEA10A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21974D7-AC5A-35D0-CF2C-B7A87930D1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42016" y="605896"/>
            <a:ext cx="6413663" cy="5646208"/>
          </a:xfrm>
        </p:spPr>
        <p:txBody>
          <a:bodyPr vert="horz" lIns="0" tIns="45720" rIns="0" bIns="45720" rtlCol="0" anchor="ctr">
            <a:normAutofit/>
          </a:bodyPr>
          <a:lstStyle/>
          <a:p>
            <a:pPr marL="457200" indent="-228600">
              <a:buFont typeface="Calibri" panose="020F0502020204030204" pitchFamily="34" charset="0"/>
              <a:buChar char="•"/>
            </a:pPr>
            <a:r>
              <a:rPr lang="en-US" sz="3200" cap="none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Diverse </a:t>
            </a:r>
            <a:r>
              <a:rPr lang="en-US" sz="3200" b="1" cap="none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workshops</a:t>
            </a:r>
            <a:r>
              <a:rPr lang="en-US" sz="3200" cap="none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 </a:t>
            </a:r>
            <a:r>
              <a:rPr lang="en-US" sz="3200" cap="none" spc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voor</a:t>
            </a:r>
            <a:r>
              <a:rPr lang="en-US" sz="3200" cap="none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 de </a:t>
            </a:r>
            <a:r>
              <a:rPr lang="en-US" sz="3200" cap="none" spc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kinderen</a:t>
            </a:r>
            <a:endParaRPr lang="en-US" sz="3200" cap="none" spc="0" dirty="0">
              <a:solidFill>
                <a:schemeClr val="tx1">
                  <a:lumMod val="75000"/>
                  <a:lumOff val="25000"/>
                </a:schemeClr>
              </a:solidFill>
              <a:latin typeface="Aptos" panose="020B0004020202020204" pitchFamily="34" charset="0"/>
            </a:endParaRPr>
          </a:p>
          <a:p>
            <a:pPr marL="914400" lvl="1" indent="-228600" algn="l">
              <a:buFont typeface="Calibri" panose="020F0502020204030204" pitchFamily="34" charset="0"/>
              <a:buChar char="•"/>
            </a:pPr>
            <a:r>
              <a:rPr lang="en-US" sz="3200" cap="none" spc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creatief</a:t>
            </a:r>
            <a:r>
              <a:rPr lang="en-US" sz="3200" cap="none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, </a:t>
            </a:r>
            <a:r>
              <a:rPr lang="en-US" sz="3200" cap="none" spc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muzikaal</a:t>
            </a:r>
            <a:r>
              <a:rPr lang="en-US" sz="3200" cap="none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, </a:t>
            </a:r>
            <a:r>
              <a:rPr lang="en-US" sz="3200" cap="none" spc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feestelijk</a:t>
            </a:r>
            <a:r>
              <a:rPr lang="en-US" sz="3200" cap="none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, </a:t>
            </a:r>
            <a:r>
              <a:rPr lang="en-US" sz="3200" cap="none" spc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actief</a:t>
            </a:r>
            <a:r>
              <a:rPr lang="en-US" sz="3200" cap="none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, </a:t>
            </a:r>
            <a:r>
              <a:rPr lang="en-US" sz="3200" cap="none" spc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waardevol</a:t>
            </a:r>
            <a:r>
              <a:rPr lang="en-US" sz="3200" cap="none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, </a:t>
            </a:r>
            <a:r>
              <a:rPr lang="en-US" sz="3200" cap="none" spc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vrijzinnig</a:t>
            </a:r>
            <a:r>
              <a:rPr lang="en-US" sz="3200" cap="none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 …</a:t>
            </a:r>
          </a:p>
          <a:p>
            <a:pPr marL="457200" indent="-228600">
              <a:buFont typeface="Calibri" panose="020F0502020204030204" pitchFamily="34" charset="0"/>
              <a:buChar char="•"/>
            </a:pPr>
            <a:r>
              <a:rPr lang="en-US" sz="3200" b="1" cap="none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Geen</a:t>
            </a:r>
            <a:r>
              <a:rPr lang="en-US" sz="3200" cap="none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 </a:t>
            </a:r>
            <a:r>
              <a:rPr lang="en-US" sz="3200" cap="none" spc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toonmoment</a:t>
            </a:r>
            <a:endParaRPr lang="en-US" sz="3200" cap="none" spc="0" dirty="0">
              <a:solidFill>
                <a:schemeClr val="tx1">
                  <a:lumMod val="75000"/>
                  <a:lumOff val="25000"/>
                </a:schemeClr>
              </a:solidFill>
              <a:latin typeface="Aptos" panose="020B0004020202020204" pitchFamily="34" charset="0"/>
            </a:endParaRPr>
          </a:p>
          <a:p>
            <a:pPr marL="457200" indent="-228600">
              <a:buFont typeface="Calibri" panose="020F0502020204030204" pitchFamily="34" charset="0"/>
              <a:buChar char="•"/>
            </a:pPr>
            <a:r>
              <a:rPr lang="en-US" sz="3200" b="1" cap="none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Geen</a:t>
            </a:r>
            <a:r>
              <a:rPr lang="en-US" sz="3200" cap="none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 </a:t>
            </a:r>
            <a:r>
              <a:rPr lang="en-US" sz="3200" cap="none" spc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receptie</a:t>
            </a:r>
            <a:endParaRPr lang="en-US" sz="3200" cap="none" spc="0" dirty="0">
              <a:solidFill>
                <a:schemeClr val="tx1">
                  <a:lumMod val="75000"/>
                  <a:lumOff val="25000"/>
                </a:schemeClr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0897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815"/>
    </mc:Choice>
    <mc:Fallback xmlns="">
      <p:transition spd="slow" advTm="50815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3CD0F9-B838-F67B-51C2-3474EB8DD6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E87B14E-FE0B-5733-9B8F-1009987C07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BBDF9660-884E-BBE9-A41D-A561AEDE19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1CEF98B-F074-F52F-F12A-67E51B82ED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5834F951-A9E8-2EFF-1FE8-C749AA85A6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C53863F-8F90-7034-1E23-865852FF5F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237EBF5-3290-E38C-0073-D07B2B2C02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7709" y="605896"/>
            <a:ext cx="3819089" cy="564620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 err="1">
                <a:solidFill>
                  <a:srgbClr val="FFFFFF"/>
                </a:solidFill>
                <a:latin typeface="Aptos" panose="020B0004020202020204" pitchFamily="34" charset="0"/>
              </a:rPr>
              <a:t>Waarom</a:t>
            </a:r>
            <a:r>
              <a:rPr lang="en-US" sz="4000" dirty="0">
                <a:solidFill>
                  <a:srgbClr val="FFFFFF"/>
                </a:solidFill>
                <a:latin typeface="Aptos" panose="020B0004020202020204" pitchFamily="34" charset="0"/>
              </a:rPr>
              <a:t>?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E3B9FD0-7D16-A902-C436-19E0A7ECF8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3DF375F7-4A92-6F7B-EF4B-11D2F9E4C9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42016" y="605896"/>
            <a:ext cx="6413663" cy="5646208"/>
          </a:xfrm>
        </p:spPr>
        <p:txBody>
          <a:bodyPr vert="horz" lIns="0" tIns="45720" rIns="0" bIns="45720" rtlCol="0" anchor="ctr">
            <a:normAutofit/>
          </a:bodyPr>
          <a:lstStyle/>
          <a:p>
            <a:pPr marL="457200" indent="-228600">
              <a:buFont typeface="Calibri" panose="020F0502020204030204" pitchFamily="34" charset="0"/>
              <a:buChar char="•"/>
            </a:pPr>
            <a:r>
              <a:rPr lang="en-US" sz="3200" cap="none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3 </a:t>
            </a:r>
            <a:r>
              <a:rPr lang="en-US" sz="3200" cap="none" spc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actieve</a:t>
            </a:r>
            <a:r>
              <a:rPr lang="en-US" sz="3200" cap="none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 </a:t>
            </a:r>
            <a:r>
              <a:rPr lang="en-US" sz="3200" cap="none" spc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leden</a:t>
            </a:r>
            <a:r>
              <a:rPr lang="en-US" sz="3200" cap="none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 </a:t>
            </a:r>
            <a:r>
              <a:rPr lang="en-US" sz="3200" cap="none" spc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stoppen</a:t>
            </a:r>
            <a:endParaRPr lang="en-US" sz="3200" cap="none" spc="0" dirty="0">
              <a:solidFill>
                <a:schemeClr val="tx1">
                  <a:lumMod val="75000"/>
                  <a:lumOff val="25000"/>
                </a:schemeClr>
              </a:solidFill>
              <a:latin typeface="Aptos" panose="020B0004020202020204" pitchFamily="34" charset="0"/>
            </a:endParaRPr>
          </a:p>
          <a:p>
            <a:pPr marL="457200" indent="-228600">
              <a:buFont typeface="Calibri" panose="020F0502020204030204" pitchFamily="34" charset="0"/>
              <a:buChar char="•"/>
            </a:pPr>
            <a:r>
              <a:rPr lang="en-US" sz="3200" cap="none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Geen </a:t>
            </a:r>
            <a:r>
              <a:rPr lang="en-US" sz="3200" cap="none" spc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nieuwe</a:t>
            </a:r>
            <a:r>
              <a:rPr lang="en-US" sz="3200" cap="none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 </a:t>
            </a:r>
            <a:r>
              <a:rPr lang="en-US" sz="3200" cap="none" spc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vrijwilligers</a:t>
            </a:r>
            <a:endParaRPr lang="en-US" sz="3200" cap="none" spc="0" dirty="0">
              <a:solidFill>
                <a:schemeClr val="tx1">
                  <a:lumMod val="75000"/>
                  <a:lumOff val="25000"/>
                </a:schemeClr>
              </a:solidFill>
              <a:latin typeface="Aptos" panose="020B0004020202020204" pitchFamily="34" charset="0"/>
            </a:endParaRPr>
          </a:p>
          <a:p>
            <a:pPr marL="457200" indent="-228600">
              <a:buFont typeface="Calibri" panose="020F0502020204030204" pitchFamily="34" charset="0"/>
              <a:buChar char="•"/>
            </a:pPr>
            <a:endParaRPr lang="en-US" sz="3200" cap="none" spc="0" dirty="0">
              <a:solidFill>
                <a:schemeClr val="tx1">
                  <a:lumMod val="75000"/>
                  <a:lumOff val="25000"/>
                </a:schemeClr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0116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815"/>
    </mc:Choice>
    <mc:Fallback xmlns="">
      <p:transition spd="slow" advTm="50815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B516ED0-230F-CC79-F857-073597C96A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16AA80C-3D74-D0DD-0937-DCE3E2A8FC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91D8882-6AF9-CD46-003D-55FA6E8DE1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41936"/>
            <a:ext cx="12191985" cy="664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5B1B626-2B3B-EA43-2CE7-55D5374B09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4CF594DC-488D-7D8E-0800-6B3E866EE6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981A1A9-ADEC-E961-34F4-E089AC3913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AD5B007-59CB-EACC-CF63-9EEED1B9D9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2370" y="516835"/>
            <a:ext cx="3084844" cy="57728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dirty="0" err="1">
                <a:solidFill>
                  <a:srgbClr val="FFFFFF"/>
                </a:solidFill>
                <a:latin typeface="Aptos" panose="020B0004020202020204" pitchFamily="34" charset="0"/>
              </a:rPr>
              <a:t>Praktische</a:t>
            </a:r>
            <a:br>
              <a:rPr lang="en-US" sz="4000" dirty="0">
                <a:solidFill>
                  <a:srgbClr val="FFFFFF"/>
                </a:solidFill>
                <a:latin typeface="Aptos" panose="020B0004020202020204" pitchFamily="34" charset="0"/>
              </a:rPr>
            </a:br>
            <a:r>
              <a:rPr lang="en-US" sz="4000" dirty="0" err="1">
                <a:solidFill>
                  <a:srgbClr val="FFFFFF"/>
                </a:solidFill>
                <a:latin typeface="Aptos" panose="020B0004020202020204" pitchFamily="34" charset="0"/>
              </a:rPr>
              <a:t>organisatie</a:t>
            </a:r>
            <a:br>
              <a:rPr lang="en-US" sz="4000" dirty="0">
                <a:solidFill>
                  <a:srgbClr val="FFFFFF"/>
                </a:solidFill>
                <a:latin typeface="Aptos" panose="020B0004020202020204" pitchFamily="34" charset="0"/>
              </a:rPr>
            </a:br>
            <a:br>
              <a:rPr lang="en-US" sz="4000" dirty="0">
                <a:solidFill>
                  <a:srgbClr val="FFFFFF"/>
                </a:solidFill>
                <a:latin typeface="Aptos" panose="020B0004020202020204" pitchFamily="34" charset="0"/>
              </a:rPr>
            </a:br>
            <a:r>
              <a:rPr lang="en-US" sz="4000" dirty="0" err="1">
                <a:solidFill>
                  <a:srgbClr val="FFFFFF"/>
                </a:solidFill>
                <a:latin typeface="Aptos" panose="020B0004020202020204" pitchFamily="34" charset="0"/>
              </a:rPr>
              <a:t>Lentefeest</a:t>
            </a:r>
            <a:endParaRPr lang="en-US" sz="4000" dirty="0">
              <a:solidFill>
                <a:srgbClr val="FFFFFF"/>
              </a:solidFill>
              <a:latin typeface="Aptos" panose="020B0004020202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5535B55-8B30-6D6E-E335-013C799D4B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9A3FFCFB-96B3-6601-DA96-74F1D1B2A8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97757" y="396028"/>
            <a:ext cx="6377769" cy="222030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457200" indent="-228600" algn="l">
              <a:buFont typeface="Arial" panose="020B0604020202020204" pitchFamily="34" charset="0"/>
              <a:buChar char="•"/>
            </a:pPr>
            <a:r>
              <a:rPr lang="en-US" sz="3200" cap="none" spc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Zaterdag</a:t>
            </a:r>
            <a:r>
              <a:rPr lang="en-US" sz="3200" cap="none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 9 </a:t>
            </a:r>
            <a:r>
              <a:rPr lang="en-US" sz="3200" cap="none" spc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mei</a:t>
            </a:r>
            <a:r>
              <a:rPr lang="en-US" sz="3200" cap="none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 2026</a:t>
            </a:r>
          </a:p>
          <a:p>
            <a:pPr marL="457200" indent="-228600" algn="l">
              <a:buFont typeface="Arial" panose="020B0604020202020204" pitchFamily="34" charset="0"/>
              <a:buChar char="•"/>
            </a:pPr>
            <a:r>
              <a:rPr lang="en-US" sz="3200" cap="none" spc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Basisschool</a:t>
            </a:r>
            <a:r>
              <a:rPr lang="en-US" sz="3200" cap="none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 De </a:t>
            </a:r>
            <a:r>
              <a:rPr lang="en-US" sz="3200" cap="none" spc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Wijze</a:t>
            </a:r>
            <a:r>
              <a:rPr lang="en-US" sz="3200" cap="none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 </a:t>
            </a:r>
            <a:r>
              <a:rPr lang="en-US" sz="3200" cap="none" spc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Eik</a:t>
            </a:r>
            <a:r>
              <a:rPr lang="en-US" sz="3200" cap="none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,</a:t>
            </a:r>
            <a:br>
              <a:rPr lang="en-US" sz="3200" cap="none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</a:br>
            <a:r>
              <a:rPr lang="en-US" sz="3200" cap="none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campus </a:t>
            </a:r>
            <a:r>
              <a:rPr lang="en-US" sz="3200" cap="none" spc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Eeklostraat</a:t>
            </a:r>
            <a:endParaRPr lang="en-US" sz="3200" cap="none" spc="0" dirty="0">
              <a:solidFill>
                <a:schemeClr val="tx1">
                  <a:lumMod val="75000"/>
                  <a:lumOff val="25000"/>
                </a:schemeClr>
              </a:solidFill>
              <a:latin typeface="Aptos" panose="020B0004020202020204" pitchFamily="34" charset="0"/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dirty="0"/>
          </a:p>
        </p:txBody>
      </p:sp>
      <p:graphicFrame>
        <p:nvGraphicFramePr>
          <p:cNvPr id="5" name="Tabel 5">
            <a:extLst>
              <a:ext uri="{FF2B5EF4-FFF2-40B4-BE49-F238E27FC236}">
                <a16:creationId xmlns:a16="http://schemas.microsoft.com/office/drawing/2014/main" id="{B96D72F2-B145-2E2D-F7E0-7ACB246B4D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8781563"/>
              </p:ext>
            </p:extLst>
          </p:nvPr>
        </p:nvGraphicFramePr>
        <p:xfrm>
          <a:off x="5692022" y="2237329"/>
          <a:ext cx="4989238" cy="335280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753238">
                  <a:extLst>
                    <a:ext uri="{9D8B030D-6E8A-4147-A177-3AD203B41FA5}">
                      <a16:colId xmlns:a16="http://schemas.microsoft.com/office/drawing/2014/main" val="2282186518"/>
                    </a:ext>
                  </a:extLst>
                </a:gridCol>
                <a:gridCol w="2236000">
                  <a:extLst>
                    <a:ext uri="{9D8B030D-6E8A-4147-A177-3AD203B41FA5}">
                      <a16:colId xmlns:a16="http://schemas.microsoft.com/office/drawing/2014/main" val="671820837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nl-BE" sz="2800" dirty="0"/>
                        <a:t>1</a:t>
                      </a:r>
                      <a:r>
                        <a:rPr lang="nl-BE" sz="2800" baseline="30000" dirty="0"/>
                        <a:t>ste</a:t>
                      </a:r>
                      <a:r>
                        <a:rPr lang="nl-BE" sz="2800" dirty="0"/>
                        <a:t> leerjaar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nl-BE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043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BE" sz="2800" dirty="0"/>
                        <a:t>Kinderen op school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2800" b="1" dirty="0"/>
                        <a:t>9u00 (stipt)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9411392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endParaRPr lang="nl-BE" sz="2800" dirty="0"/>
                    </a:p>
                    <a:p>
                      <a:pPr algn="ctr"/>
                      <a:r>
                        <a:rPr lang="nl-BE" sz="2800" dirty="0"/>
                        <a:t>Groeifeest met workshops</a:t>
                      </a:r>
                    </a:p>
                    <a:p>
                      <a:pPr algn="ctr"/>
                      <a:endParaRPr lang="nl-BE" sz="2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nl-BE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1904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BE" sz="2800" dirty="0"/>
                        <a:t>Kinderen afhalen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2800" b="1" dirty="0"/>
                        <a:t>12u30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45191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02038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DBC5AE-0684-C3BE-EE94-77CAA51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104E35D-F9A7-A291-9FFB-2FE8594560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FE1933D5-7F94-F120-B06B-928D4C4E3F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D6993F5-E7FF-1CF7-1365-56C083FC2E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B414FBA2-99CB-E268-BCA7-BD9DABE210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4E1E568-9593-78C9-558C-707775690A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DC6B19A-DCE2-BA67-B5F6-D723C60A87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2370" y="605896"/>
            <a:ext cx="3084844" cy="564620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>
                <a:solidFill>
                  <a:srgbClr val="FFFFFF"/>
                </a:solidFill>
                <a:latin typeface="Aptos" panose="020B0004020202020204" pitchFamily="34" charset="0"/>
              </a:rPr>
              <a:t>Belangrijk</a:t>
            </a:r>
            <a:endParaRPr lang="en-US" sz="4000" dirty="0">
              <a:solidFill>
                <a:srgbClr val="FFFFFF"/>
              </a:solidFill>
              <a:latin typeface="Aptos" panose="020B00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FE61DFD-AECD-4166-FA56-AE581F28AA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AC15E5A-3AD9-16C8-1177-75166D8232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42016" y="605896"/>
            <a:ext cx="6413663" cy="5646208"/>
          </a:xfrm>
        </p:spPr>
        <p:txBody>
          <a:bodyPr vert="horz" lIns="0" tIns="45720" rIns="0" bIns="45720" rtlCol="0" anchor="ctr">
            <a:normAutofit/>
          </a:bodyPr>
          <a:lstStyle/>
          <a:p>
            <a:pPr marL="457200" indent="-228600" algn="l">
              <a:buFont typeface="Arial" panose="020B0604020202020204" pitchFamily="34" charset="0"/>
              <a:buChar char="•"/>
            </a:pPr>
            <a:r>
              <a:rPr lang="en-US" altLang="nl-BE" sz="3200" cap="none" spc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Voor het Lentefeest hoeft </a:t>
            </a:r>
            <a:r>
              <a:rPr lang="en-US" altLang="nl-BE" sz="3200" b="1" cap="none" spc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niet</a:t>
            </a:r>
            <a:r>
              <a:rPr lang="en-US" altLang="nl-BE" sz="3200" cap="none" spc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 betaald te worden</a:t>
            </a:r>
            <a:br>
              <a:rPr lang="en-US" altLang="nl-BE" sz="3200" cap="none" spc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</a:br>
            <a:endParaRPr lang="en-US" altLang="nl-BE" sz="3200" cap="none" spc="0">
              <a:solidFill>
                <a:schemeClr val="tx1">
                  <a:lumMod val="75000"/>
                  <a:lumOff val="25000"/>
                </a:schemeClr>
              </a:solidFill>
              <a:latin typeface="Aptos" panose="020B0004020202020204" pitchFamily="34" charset="0"/>
            </a:endParaRPr>
          </a:p>
          <a:p>
            <a:pPr marL="457200" indent="-228600" algn="l">
              <a:buFont typeface="Arial" panose="020B0604020202020204" pitchFamily="34" charset="0"/>
              <a:buChar char="•"/>
            </a:pPr>
            <a:r>
              <a:rPr lang="en-US" altLang="nl-BE" sz="3200" cap="none" spc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Er moet </a:t>
            </a:r>
            <a:r>
              <a:rPr lang="en-US" altLang="nl-BE" sz="3200" b="1" cap="none" spc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wel</a:t>
            </a:r>
            <a:r>
              <a:rPr lang="en-US" altLang="nl-BE" sz="3200" cap="none" spc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 ingeschreven worden</a:t>
            </a:r>
            <a:br>
              <a:rPr lang="en-US" altLang="nl-BE" sz="3200" cap="none" spc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</a:br>
            <a:endParaRPr lang="en-US" altLang="nl-BE" sz="3200" cap="none" spc="0">
              <a:solidFill>
                <a:schemeClr val="tx1">
                  <a:lumMod val="75000"/>
                  <a:lumOff val="25000"/>
                </a:schemeClr>
              </a:solidFill>
              <a:latin typeface="Aptos" panose="020B0004020202020204" pitchFamily="34" charset="0"/>
            </a:endParaRPr>
          </a:p>
          <a:p>
            <a:pPr marL="457200" indent="-228600" algn="l">
              <a:buFont typeface="Arial" panose="020B0604020202020204" pitchFamily="34" charset="0"/>
              <a:buChar char="•"/>
            </a:pPr>
            <a:r>
              <a:rPr lang="en-US" altLang="nl-BE" sz="3200" cap="none" spc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Niet ingeschreven betekent geen deelname op de dag zelf</a:t>
            </a:r>
            <a:endParaRPr lang="en-US" altLang="nl-BE" sz="3200" cap="none" spc="0" dirty="0">
              <a:solidFill>
                <a:schemeClr val="tx1">
                  <a:lumMod val="75000"/>
                  <a:lumOff val="25000"/>
                </a:schemeClr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13149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CA7A88D-1D29-4C2E-8E04-411C18DB16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4862BD95-BE80-4CCD-B3C5-778687DE19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E980882-9F71-4735-B550-09F0FB4AA2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3741B58E-3B65-4A01-A276-975AB2CF8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AAC67C3-831B-4AB1-A259-DFB839CAFA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58648" y="365760"/>
            <a:ext cx="2695551" cy="226290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 err="1">
                <a:solidFill>
                  <a:srgbClr val="FFFFFF"/>
                </a:solidFill>
                <a:latin typeface="Aptos" panose="020B0004020202020204" pitchFamily="34" charset="0"/>
              </a:rPr>
              <a:t>Inschrijven</a:t>
            </a:r>
            <a:br>
              <a:rPr lang="en-US" sz="4000" dirty="0">
                <a:solidFill>
                  <a:srgbClr val="FFFFFF"/>
                </a:solidFill>
                <a:latin typeface="Aptos" panose="020B0004020202020204" pitchFamily="34" charset="0"/>
              </a:rPr>
            </a:br>
            <a:endParaRPr lang="en-US" sz="4000" dirty="0">
              <a:solidFill>
                <a:srgbClr val="FFFFFF"/>
              </a:solidFill>
              <a:latin typeface="Aptos" panose="020B00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54B3F04-9EAC-45C0-B3CE-0387EEA10A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4742016" y="605896"/>
            <a:ext cx="6413663" cy="5646208"/>
          </a:xfrm>
        </p:spPr>
        <p:txBody>
          <a:bodyPr vert="horz" lIns="0" tIns="45720" rIns="0" bIns="45720" rtlCol="0" anchor="ctr">
            <a:normAutofit/>
          </a:bodyPr>
          <a:lstStyle/>
          <a:p>
            <a:pPr marL="1143000" lvl="1" indent="-457200" algn="l">
              <a:buFont typeface="Calibri" panose="020F0502020204030204" pitchFamily="34" charset="0"/>
              <a:buChar char="•"/>
            </a:pPr>
            <a:r>
              <a:rPr lang="en-US" sz="3200" dirty="0">
                <a:effectLst/>
              </a:rPr>
              <a:t>Via</a:t>
            </a:r>
            <a:r>
              <a:rPr lang="en-US" sz="3200" b="1" dirty="0">
                <a:effectLst/>
              </a:rPr>
              <a:t> link </a:t>
            </a:r>
            <a:r>
              <a:rPr lang="en-US" sz="3200" dirty="0">
                <a:effectLst/>
              </a:rPr>
              <a:t>op website</a:t>
            </a:r>
            <a:br>
              <a:rPr lang="en-US" sz="3200" b="1" dirty="0">
                <a:effectLst/>
              </a:rPr>
            </a:br>
            <a:r>
              <a:rPr lang="en-US" sz="3200" b="1" dirty="0">
                <a:effectLst/>
                <a:hlinkClick r:id="rId2"/>
              </a:rPr>
              <a:t>www.ovmdewijzeeik.be</a:t>
            </a:r>
            <a:br>
              <a:rPr lang="en-US" sz="3200" b="1" dirty="0">
                <a:effectLst/>
              </a:rPr>
            </a:br>
            <a:endParaRPr lang="en-US" sz="3200" b="1" dirty="0">
              <a:effectLst/>
            </a:endParaRPr>
          </a:p>
          <a:p>
            <a:pPr marL="1600200" lvl="2" indent="-457200" algn="l">
              <a:buFont typeface="Calibri" panose="020F0502020204030204" pitchFamily="34" charset="0"/>
              <a:buChar char="•"/>
            </a:pPr>
            <a:r>
              <a:rPr lang="en-US" altLang="nl-BE" sz="3200" dirty="0" err="1"/>
              <a:t>Vanaf</a:t>
            </a:r>
            <a:r>
              <a:rPr lang="en-US" altLang="nl-BE" sz="3200" dirty="0"/>
              <a:t> </a:t>
            </a:r>
            <a:r>
              <a:rPr lang="en-US" altLang="nl-BE" sz="3200" b="1" dirty="0" err="1"/>
              <a:t>vandaag</a:t>
            </a:r>
            <a:br>
              <a:rPr lang="en-US" altLang="nl-BE" sz="3200" b="1" dirty="0"/>
            </a:br>
            <a:endParaRPr lang="en-US" altLang="nl-BE" sz="3200" b="1" dirty="0"/>
          </a:p>
          <a:p>
            <a:pPr marL="1600200" lvl="2" indent="-457200" algn="l">
              <a:buFont typeface="Calibri" panose="020F0502020204030204" pitchFamily="34" charset="0"/>
              <a:buChar char="•"/>
            </a:pPr>
            <a:r>
              <a:rPr lang="en-US" altLang="nl-BE" sz="3200" dirty="0" err="1"/>
              <a:t>Laatste</a:t>
            </a:r>
            <a:r>
              <a:rPr lang="en-US" altLang="nl-BE" sz="3200" dirty="0"/>
              <a:t> </a:t>
            </a:r>
            <a:r>
              <a:rPr lang="en-US" altLang="nl-BE" sz="3200" dirty="0" err="1"/>
              <a:t>dag</a:t>
            </a:r>
            <a:r>
              <a:rPr lang="en-US" altLang="nl-BE" sz="3200" dirty="0"/>
              <a:t> om in </a:t>
            </a:r>
            <a:r>
              <a:rPr lang="en-US" altLang="nl-BE" sz="3200" dirty="0" err="1"/>
              <a:t>te</a:t>
            </a:r>
            <a:r>
              <a:rPr lang="en-US" altLang="nl-BE" sz="3200" dirty="0"/>
              <a:t> </a:t>
            </a:r>
            <a:r>
              <a:rPr lang="en-US" altLang="nl-BE" sz="3200" dirty="0" err="1"/>
              <a:t>schrijven</a:t>
            </a:r>
            <a:r>
              <a:rPr lang="en-US" altLang="nl-BE" sz="3200" dirty="0"/>
              <a:t>: </a:t>
            </a:r>
            <a:r>
              <a:rPr lang="en-US" altLang="nl-BE" sz="3200" dirty="0" err="1"/>
              <a:t>vrijdag</a:t>
            </a:r>
            <a:r>
              <a:rPr lang="en-US" altLang="nl-BE" sz="3200" dirty="0"/>
              <a:t> 13/02/2026</a:t>
            </a:r>
          </a:p>
          <a:p>
            <a:pPr indent="-228600">
              <a:buFont typeface="Calibri" panose="020F0502020204030204" pitchFamily="34" charset="0"/>
              <a:buChar char="•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72542AFE-60AE-B8B7-6052-9DF5F3FE69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05" y="1820058"/>
            <a:ext cx="3361412" cy="3361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9225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CA7A88D-1D29-4C2E-8E04-411C18DB16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4862BD95-BE80-4CCD-B3C5-778687DE19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E980882-9F71-4735-B550-09F0FB4AA2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3741B58E-3B65-4A01-A276-975AB2CF8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AAC67C3-831B-4AB1-A259-DFB839CAFA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92370" y="605896"/>
            <a:ext cx="3084844" cy="564620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 err="1">
                <a:solidFill>
                  <a:srgbClr val="FFFFFF"/>
                </a:solidFill>
              </a:rPr>
              <a:t>Vragen</a:t>
            </a:r>
            <a:endParaRPr lang="en-US" sz="4000" dirty="0">
              <a:solidFill>
                <a:srgbClr val="FFFFFF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54B3F04-9EAC-45C0-B3CE-0387EEA10A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4742016" y="605896"/>
            <a:ext cx="6413663" cy="5646208"/>
          </a:xfrm>
        </p:spPr>
        <p:txBody>
          <a:bodyPr vert="horz" lIns="0" tIns="45720" rIns="0" bIns="45720" rtlCol="0" anchor="ctr">
            <a:normAutofit/>
          </a:bodyPr>
          <a:lstStyle/>
          <a:p>
            <a:pPr marL="457200" indent="-228600">
              <a:buFont typeface="Calibri" panose="020F0502020204030204" pitchFamily="34" charset="0"/>
              <a:buChar char="•"/>
            </a:pPr>
            <a:endParaRPr lang="en-US" altLang="nl-BE" sz="3200" cap="none" spc="0" dirty="0">
              <a:solidFill>
                <a:schemeClr val="tx1">
                  <a:lumMod val="75000"/>
                  <a:lumOff val="25000"/>
                </a:schemeClr>
              </a:solidFill>
              <a:latin typeface="Aptos" panose="020B0004020202020204" pitchFamily="34" charset="0"/>
            </a:endParaRPr>
          </a:p>
          <a:p>
            <a:pPr marL="457200" indent="-228600">
              <a:buFont typeface="Calibri" panose="020F0502020204030204" pitchFamily="34" charset="0"/>
              <a:buChar char="•"/>
            </a:pPr>
            <a:r>
              <a:rPr lang="en-US" altLang="nl-BE" sz="3200" cap="none" spc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Stuur</a:t>
            </a:r>
            <a:r>
              <a:rPr lang="en-US" altLang="nl-BE" sz="3200" cap="none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 </a:t>
            </a:r>
            <a:r>
              <a:rPr lang="en-US" altLang="nl-BE" sz="3200" cap="none" spc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gerust</a:t>
            </a:r>
            <a:r>
              <a:rPr lang="en-US" altLang="nl-BE" sz="3200" cap="none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 </a:t>
            </a:r>
            <a:r>
              <a:rPr lang="en-US" altLang="nl-BE" sz="3200" cap="none" spc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een</a:t>
            </a:r>
            <a:r>
              <a:rPr lang="en-US" altLang="nl-BE" sz="3200" cap="none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 </a:t>
            </a:r>
            <a:r>
              <a:rPr lang="en-US" altLang="nl-BE" sz="3200" cap="none" spc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mailtje</a:t>
            </a:r>
            <a:r>
              <a:rPr lang="en-US" altLang="nl-BE" sz="3200" cap="none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 </a:t>
            </a:r>
            <a:r>
              <a:rPr lang="en-US" altLang="nl-BE" sz="3200" cap="none" spc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naar</a:t>
            </a:r>
            <a:br>
              <a:rPr lang="en-US" altLang="nl-BE" sz="3200" cap="none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</a:br>
            <a:br>
              <a:rPr lang="en-US" altLang="nl-BE" sz="3200" cap="none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</a:br>
            <a:r>
              <a:rPr lang="en-US" altLang="nl-BE" sz="3200" cap="none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hlinkClick r:id="rId2"/>
              </a:rPr>
              <a:t>ovm.dewijzeeik@gmail.com</a:t>
            </a:r>
            <a:endParaRPr lang="en-US" altLang="nl-BE" sz="3200" cap="none" spc="0" dirty="0">
              <a:solidFill>
                <a:schemeClr val="tx1">
                  <a:lumMod val="75000"/>
                  <a:lumOff val="25000"/>
                </a:schemeClr>
              </a:solidFill>
              <a:latin typeface="Aptos" panose="020B0004020202020204" pitchFamily="34" charset="0"/>
            </a:endParaRPr>
          </a:p>
          <a:p>
            <a:pPr marL="228600"/>
            <a:br>
              <a:rPr lang="en-US" altLang="nl-BE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</a:br>
            <a:endParaRPr lang="en-US" altLang="nl-BE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21951337"/>
      </p:ext>
    </p:extLst>
  </p:cSld>
  <p:clrMapOvr>
    <a:masterClrMapping/>
  </p:clrMapOvr>
</p:sld>
</file>

<file path=ppt/theme/theme1.xml><?xml version="1.0" encoding="utf-8"?>
<a:theme xmlns:a="http://schemas.openxmlformats.org/drawingml/2006/main" name="Terugblik">
  <a:themeElements>
    <a:clrScheme name="Terugblik">
      <a:dk1>
        <a:sysClr val="windowText" lastClr="000000"/>
      </a:dk1>
      <a:lt1>
        <a:sysClr val="window" lastClr="FFFFFF"/>
      </a:lt1>
      <a:dk2>
        <a:srgbClr val="514949"/>
      </a:dk2>
      <a:lt2>
        <a:srgbClr val="E1E1DB"/>
      </a:lt2>
      <a:accent1>
        <a:srgbClr val="9DBFBE"/>
      </a:accent1>
      <a:accent2>
        <a:srgbClr val="DB8631"/>
      </a:accent2>
      <a:accent3>
        <a:srgbClr val="E3CC5A"/>
      </a:accent3>
      <a:accent4>
        <a:srgbClr val="ACADA8"/>
      </a:accent4>
      <a:accent5>
        <a:srgbClr val="927C61"/>
      </a:accent5>
      <a:accent6>
        <a:srgbClr val="B3B435"/>
      </a:accent6>
      <a:hlink>
        <a:srgbClr val="0000FF"/>
      </a:hlink>
      <a:folHlink>
        <a:srgbClr val="800080"/>
      </a:folHlink>
    </a:clrScheme>
    <a:fontScheme name="Terugblik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rugblik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243AF7DC-D15B-41C0-AE81-23980D1B9FC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472</TotalTime>
  <Words>522</Words>
  <Application>Microsoft Office PowerPoint</Application>
  <PresentationFormat>Breedbeeld</PresentationFormat>
  <Paragraphs>105</Paragraphs>
  <Slides>21</Slides>
  <Notes>0</Notes>
  <HiddenSlides>0</HiddenSlides>
  <MMClips>1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21</vt:i4>
      </vt:variant>
    </vt:vector>
  </HeadingPairs>
  <TitlesOfParts>
    <vt:vector size="26" baseType="lpstr">
      <vt:lpstr>Aptos</vt:lpstr>
      <vt:lpstr>Arial</vt:lpstr>
      <vt:lpstr>Calibri</vt:lpstr>
      <vt:lpstr>Calibri Light</vt:lpstr>
      <vt:lpstr>Terugblik</vt:lpstr>
      <vt:lpstr>PowerPoint-presentatie</vt:lpstr>
      <vt:lpstr>Inhoud</vt:lpstr>
      <vt:lpstr>Oudervereniging voor moraal op de school  (het vroegere OVM) </vt:lpstr>
      <vt:lpstr>Wie zijn wij?</vt:lpstr>
      <vt:lpstr>Wat doen wij?</vt:lpstr>
      <vt:lpstr>Op deze school:</vt:lpstr>
      <vt:lpstr>Niet confessionele zedenleer</vt:lpstr>
      <vt:lpstr>PowerPoint-presentatie</vt:lpstr>
      <vt:lpstr>Hoe ziet een les Zedenleer eruit?</vt:lpstr>
      <vt:lpstr>Leerplan</vt:lpstr>
      <vt:lpstr>PowerPoint-presentatie</vt:lpstr>
      <vt:lpstr>1STE LEERJAAR</vt:lpstr>
      <vt:lpstr>Enkele lessen voor het eerste leerjaar</vt:lpstr>
      <vt:lpstr>Waarom een lentefeest?</vt:lpstr>
      <vt:lpstr>Uitgangspunt van het Lentefeest</vt:lpstr>
      <vt:lpstr>Hoe?</vt:lpstr>
      <vt:lpstr>Waarom?</vt:lpstr>
      <vt:lpstr>Praktische organisatie  Lentefeest</vt:lpstr>
      <vt:lpstr>Belangrijk</vt:lpstr>
      <vt:lpstr>Inschrijven </vt:lpstr>
      <vt:lpstr>Vragen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Marie-Jeanne BRU</dc:creator>
  <cp:lastModifiedBy>Marie-Jeanne BRU</cp:lastModifiedBy>
  <cp:revision>22</cp:revision>
  <dcterms:created xsi:type="dcterms:W3CDTF">2021-01-13T17:11:40Z</dcterms:created>
  <dcterms:modified xsi:type="dcterms:W3CDTF">2026-01-10T12:03:38Z</dcterms:modified>
</cp:coreProperties>
</file>